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63" r:id="rId2"/>
    <p:sldId id="376" r:id="rId3"/>
    <p:sldId id="430" r:id="rId4"/>
    <p:sldId id="412" r:id="rId5"/>
    <p:sldId id="440" r:id="rId6"/>
    <p:sldId id="414" r:id="rId7"/>
    <p:sldId id="382" r:id="rId8"/>
    <p:sldId id="377" r:id="rId9"/>
    <p:sldId id="384" r:id="rId10"/>
    <p:sldId id="386" r:id="rId11"/>
    <p:sldId id="389" r:id="rId12"/>
    <p:sldId id="433" r:id="rId13"/>
    <p:sldId id="393" r:id="rId14"/>
    <p:sldId id="399" r:id="rId15"/>
    <p:sldId id="435" r:id="rId16"/>
    <p:sldId id="431" r:id="rId17"/>
    <p:sldId id="408" r:id="rId18"/>
    <p:sldId id="429" r:id="rId19"/>
    <p:sldId id="441" r:id="rId20"/>
    <p:sldId id="418" r:id="rId21"/>
    <p:sldId id="442" r:id="rId22"/>
    <p:sldId id="420" r:id="rId23"/>
    <p:sldId id="436" r:id="rId24"/>
    <p:sldId id="437" r:id="rId25"/>
    <p:sldId id="443" r:id="rId26"/>
    <p:sldId id="444" r:id="rId27"/>
    <p:sldId id="426" r:id="rId28"/>
    <p:sldId id="427" r:id="rId29"/>
    <p:sldId id="428" r:id="rId30"/>
    <p:sldId id="375" r:id="rId31"/>
    <p:sldId id="439" r:id="rId32"/>
  </p:sldIdLst>
  <p:sldSz cx="9144000" cy="6858000" type="screen4x3"/>
  <p:notesSz cx="68580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1B240A-20D1-4F6B-ADC5-E315A90C61A4}">
          <p14:sldIdLst>
            <p14:sldId id="363"/>
            <p14:sldId id="376"/>
            <p14:sldId id="430"/>
            <p14:sldId id="412"/>
            <p14:sldId id="440"/>
            <p14:sldId id="414"/>
            <p14:sldId id="382"/>
            <p14:sldId id="377"/>
            <p14:sldId id="384"/>
            <p14:sldId id="386"/>
            <p14:sldId id="389"/>
            <p14:sldId id="433"/>
            <p14:sldId id="393"/>
            <p14:sldId id="399"/>
            <p14:sldId id="435"/>
            <p14:sldId id="431"/>
            <p14:sldId id="408"/>
            <p14:sldId id="429"/>
            <p14:sldId id="441"/>
            <p14:sldId id="418"/>
            <p14:sldId id="442"/>
            <p14:sldId id="420"/>
            <p14:sldId id="436"/>
            <p14:sldId id="437"/>
            <p14:sldId id="443"/>
            <p14:sldId id="444"/>
            <p14:sldId id="426"/>
            <p14:sldId id="427"/>
            <p14:sldId id="428"/>
            <p14:sldId id="375"/>
            <p14:sldId id="43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0099FF"/>
    <a:srgbClr val="33CCCC"/>
    <a:srgbClr val="008080"/>
    <a:srgbClr val="3399FF"/>
    <a:srgbClr val="33CCFF"/>
    <a:srgbClr val="002666"/>
    <a:srgbClr val="E13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4" autoAdjust="0"/>
    <p:restoredTop sz="71483" autoAdjust="0"/>
  </p:normalViewPr>
  <p:slideViewPr>
    <p:cSldViewPr>
      <p:cViewPr varScale="1">
        <p:scale>
          <a:sx n="83" d="100"/>
          <a:sy n="83" d="100"/>
        </p:scale>
        <p:origin x="-1704" y="-96"/>
      </p:cViewPr>
      <p:guideLst>
        <p:guide orient="horz" pos="2160"/>
        <p:guide pos="2880"/>
      </p:guideLst>
    </p:cSldViewPr>
  </p:slideViewPr>
  <p:outlineViewPr>
    <p:cViewPr>
      <p:scale>
        <a:sx n="33" d="100"/>
        <a:sy n="33" d="100"/>
      </p:scale>
      <p:origin x="48" y="22770"/>
    </p:cViewPr>
  </p:outlineViewPr>
  <p:notesTextViewPr>
    <p:cViewPr>
      <p:scale>
        <a:sx n="1" d="1"/>
        <a:sy n="1" d="1"/>
      </p:scale>
      <p:origin x="0" y="0"/>
    </p:cViewPr>
  </p:notesTextViewPr>
  <p:notesViewPr>
    <p:cSldViewPr>
      <p:cViewPr varScale="1">
        <p:scale>
          <a:sx n="76" d="100"/>
          <a:sy n="76" d="100"/>
        </p:scale>
        <p:origin x="-2064" y="-102"/>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E63BC-BB7F-423D-AFE2-62589064A641}" type="doc">
      <dgm:prSet loTypeId="urn:microsoft.com/office/officeart/2011/layout/InterconnectedBlockProcess" loCatId="process" qsTypeId="urn:microsoft.com/office/officeart/2005/8/quickstyle/3d5" qsCatId="3D" csTypeId="urn:microsoft.com/office/officeart/2005/8/colors/colorful3" csCatId="colorful" phldr="1"/>
      <dgm:spPr/>
      <dgm:t>
        <a:bodyPr/>
        <a:lstStyle/>
        <a:p>
          <a:endParaRPr lang="en-US"/>
        </a:p>
      </dgm:t>
    </dgm:pt>
    <dgm:pt modelId="{86A6F805-7867-42D7-9A2D-74B97267A94A}">
      <dgm:prSet phldrT="[Text]"/>
      <dgm:spPr>
        <a:solidFill>
          <a:srgbClr val="008080"/>
        </a:solidFill>
      </dgm:spPr>
      <dgm:t>
        <a:bodyPr/>
        <a:lstStyle/>
        <a:p>
          <a:pPr algn="ctr"/>
          <a:r>
            <a:rPr lang="en-US" dirty="0" smtClean="0"/>
            <a:t>Step 1</a:t>
          </a:r>
          <a:endParaRPr lang="en-US" dirty="0"/>
        </a:p>
      </dgm:t>
    </dgm:pt>
    <dgm:pt modelId="{25F51BA0-020D-4A3A-9281-D85FDB1993D2}" type="parTrans" cxnId="{FBF4378F-CE12-486E-B8DC-506EB7EA986A}">
      <dgm:prSet/>
      <dgm:spPr/>
      <dgm:t>
        <a:bodyPr/>
        <a:lstStyle/>
        <a:p>
          <a:pPr algn="ctr"/>
          <a:endParaRPr lang="en-US"/>
        </a:p>
      </dgm:t>
    </dgm:pt>
    <dgm:pt modelId="{63F6CE4E-3A82-4880-B15A-578E11E8F022}" type="sibTrans" cxnId="{FBF4378F-CE12-486E-B8DC-506EB7EA986A}">
      <dgm:prSet/>
      <dgm:spPr/>
      <dgm:t>
        <a:bodyPr/>
        <a:lstStyle/>
        <a:p>
          <a:pPr algn="ctr"/>
          <a:endParaRPr lang="en-US"/>
        </a:p>
      </dgm:t>
    </dgm:pt>
    <dgm:pt modelId="{25958D0A-F77D-4A6D-8727-F8DB7D1CDDD8}">
      <dgm:prSet phldrT="[Text]"/>
      <dgm:spPr/>
      <dgm:t>
        <a:bodyPr/>
        <a:lstStyle/>
        <a:p>
          <a:pPr algn="ctr"/>
          <a:r>
            <a:rPr lang="en-US" b="1" dirty="0" smtClean="0"/>
            <a:t>Application Process</a:t>
          </a:r>
          <a:endParaRPr lang="en-US" b="1" dirty="0"/>
        </a:p>
      </dgm:t>
    </dgm:pt>
    <dgm:pt modelId="{74D96A71-E825-494D-A153-CE1DE780FF42}" type="parTrans" cxnId="{C94FEEC1-0B85-41BE-938B-C2CB2FAE8D2B}">
      <dgm:prSet/>
      <dgm:spPr/>
      <dgm:t>
        <a:bodyPr/>
        <a:lstStyle/>
        <a:p>
          <a:pPr algn="ctr"/>
          <a:endParaRPr lang="en-US"/>
        </a:p>
      </dgm:t>
    </dgm:pt>
    <dgm:pt modelId="{E8A87AB7-EB32-4CF5-8D54-48A50C8C5539}" type="sibTrans" cxnId="{C94FEEC1-0B85-41BE-938B-C2CB2FAE8D2B}">
      <dgm:prSet/>
      <dgm:spPr/>
      <dgm:t>
        <a:bodyPr/>
        <a:lstStyle/>
        <a:p>
          <a:pPr algn="ctr"/>
          <a:endParaRPr lang="en-US"/>
        </a:p>
      </dgm:t>
    </dgm:pt>
    <dgm:pt modelId="{4BB62A97-152B-4F85-B4F7-B3C2F1508828}">
      <dgm:prSet phldrT="[Text]"/>
      <dgm:spPr>
        <a:solidFill>
          <a:srgbClr val="33CCCC"/>
        </a:solidFill>
      </dgm:spPr>
      <dgm:t>
        <a:bodyPr/>
        <a:lstStyle/>
        <a:p>
          <a:pPr algn="ctr"/>
          <a:r>
            <a:rPr lang="en-US" dirty="0" smtClean="0"/>
            <a:t>Step 2</a:t>
          </a:r>
          <a:endParaRPr lang="en-US" dirty="0"/>
        </a:p>
      </dgm:t>
    </dgm:pt>
    <dgm:pt modelId="{13AD3A01-08B0-41E6-900F-E8DFF2061322}" type="parTrans" cxnId="{43063B5F-80E2-443A-AECB-753EE7EE85AF}">
      <dgm:prSet/>
      <dgm:spPr/>
      <dgm:t>
        <a:bodyPr/>
        <a:lstStyle/>
        <a:p>
          <a:pPr algn="ctr"/>
          <a:endParaRPr lang="en-US"/>
        </a:p>
      </dgm:t>
    </dgm:pt>
    <dgm:pt modelId="{EEE8C0BB-DEAB-43E0-A545-3B6B8D0512DB}" type="sibTrans" cxnId="{43063B5F-80E2-443A-AECB-753EE7EE85AF}">
      <dgm:prSet/>
      <dgm:spPr/>
      <dgm:t>
        <a:bodyPr/>
        <a:lstStyle/>
        <a:p>
          <a:pPr algn="ctr"/>
          <a:endParaRPr lang="en-US"/>
        </a:p>
      </dgm:t>
    </dgm:pt>
    <dgm:pt modelId="{5A1BC09A-ACC1-4298-B714-2AB3FBFB6FB5}">
      <dgm:prSet phldrT="[Text]"/>
      <dgm:spPr/>
      <dgm:t>
        <a:bodyPr/>
        <a:lstStyle/>
        <a:p>
          <a:pPr algn="ctr"/>
          <a:r>
            <a:rPr lang="en-US" b="1" dirty="0" smtClean="0"/>
            <a:t>Prep for Site Visit</a:t>
          </a:r>
          <a:endParaRPr lang="en-US" b="1" dirty="0"/>
        </a:p>
      </dgm:t>
    </dgm:pt>
    <dgm:pt modelId="{8D1A0B81-EEB8-4632-BBC4-554E04FD5360}" type="parTrans" cxnId="{E83C8D6C-111E-4B00-AE8E-F874A19AC60E}">
      <dgm:prSet/>
      <dgm:spPr/>
      <dgm:t>
        <a:bodyPr/>
        <a:lstStyle/>
        <a:p>
          <a:pPr algn="ctr"/>
          <a:endParaRPr lang="en-US"/>
        </a:p>
      </dgm:t>
    </dgm:pt>
    <dgm:pt modelId="{B54C8988-4FF8-4DF3-8D31-A9C385F7127C}" type="sibTrans" cxnId="{E83C8D6C-111E-4B00-AE8E-F874A19AC60E}">
      <dgm:prSet/>
      <dgm:spPr/>
      <dgm:t>
        <a:bodyPr/>
        <a:lstStyle/>
        <a:p>
          <a:pPr algn="ctr"/>
          <a:endParaRPr lang="en-US"/>
        </a:p>
      </dgm:t>
    </dgm:pt>
    <dgm:pt modelId="{53B9BC33-6B02-4292-AE6A-C3D57DAA4A59}">
      <dgm:prSet phldrT="[Text]"/>
      <dgm:spPr>
        <a:solidFill>
          <a:srgbClr val="0099FF"/>
        </a:solidFill>
      </dgm:spPr>
      <dgm:t>
        <a:bodyPr/>
        <a:lstStyle/>
        <a:p>
          <a:pPr algn="ctr"/>
          <a:r>
            <a:rPr lang="en-US" dirty="0" smtClean="0"/>
            <a:t>Site Visit</a:t>
          </a:r>
          <a:endParaRPr lang="en-US" dirty="0"/>
        </a:p>
      </dgm:t>
    </dgm:pt>
    <dgm:pt modelId="{3D5D23FA-14B0-4C92-A1C8-94229136E510}" type="parTrans" cxnId="{1608CFCA-4896-4FBD-82EF-8196BE3D4D36}">
      <dgm:prSet/>
      <dgm:spPr/>
      <dgm:t>
        <a:bodyPr/>
        <a:lstStyle/>
        <a:p>
          <a:pPr algn="ctr"/>
          <a:endParaRPr lang="en-US"/>
        </a:p>
      </dgm:t>
    </dgm:pt>
    <dgm:pt modelId="{3766D71F-427E-4B16-86C3-497EEAD37073}" type="sibTrans" cxnId="{1608CFCA-4896-4FBD-82EF-8196BE3D4D36}">
      <dgm:prSet/>
      <dgm:spPr/>
      <dgm:t>
        <a:bodyPr/>
        <a:lstStyle/>
        <a:p>
          <a:pPr algn="ctr"/>
          <a:endParaRPr lang="en-US"/>
        </a:p>
      </dgm:t>
    </dgm:pt>
    <dgm:pt modelId="{2AC1BABB-039C-4ECF-A1AF-CD3E2F0496F7}">
      <dgm:prSet phldrT="[Text]"/>
      <dgm:spPr/>
      <dgm:t>
        <a:bodyPr/>
        <a:lstStyle/>
        <a:p>
          <a:pPr algn="ctr"/>
          <a:r>
            <a:rPr lang="en-US" b="1" dirty="0" smtClean="0"/>
            <a:t>AAHRPP Visit</a:t>
          </a:r>
          <a:endParaRPr lang="en-US" b="1" dirty="0"/>
        </a:p>
      </dgm:t>
    </dgm:pt>
    <dgm:pt modelId="{C6ECE312-4BFB-4FB7-96FF-C1E4E285DA81}" type="parTrans" cxnId="{F3A653A4-7B11-4829-A087-54A4ADFB2062}">
      <dgm:prSet/>
      <dgm:spPr/>
      <dgm:t>
        <a:bodyPr/>
        <a:lstStyle/>
        <a:p>
          <a:pPr algn="ctr"/>
          <a:endParaRPr lang="en-US"/>
        </a:p>
      </dgm:t>
    </dgm:pt>
    <dgm:pt modelId="{49BA0DDB-6117-45A8-B0F0-5A322BF2E69B}" type="sibTrans" cxnId="{F3A653A4-7B11-4829-A087-54A4ADFB2062}">
      <dgm:prSet/>
      <dgm:spPr/>
      <dgm:t>
        <a:bodyPr/>
        <a:lstStyle/>
        <a:p>
          <a:pPr algn="ctr"/>
          <a:endParaRPr lang="en-US"/>
        </a:p>
      </dgm:t>
    </dgm:pt>
    <dgm:pt modelId="{6FFE7AA5-0B7A-47D1-9644-26B551D3A0D7}">
      <dgm:prSet phldrT="[Text]"/>
      <dgm:spPr>
        <a:solidFill>
          <a:srgbClr val="3366FF"/>
        </a:solidFill>
      </dgm:spPr>
      <dgm:t>
        <a:bodyPr/>
        <a:lstStyle/>
        <a:p>
          <a:pPr algn="ctr"/>
          <a:r>
            <a:rPr lang="en-US" dirty="0" smtClean="0"/>
            <a:t>Council of Accreditation</a:t>
          </a:r>
          <a:endParaRPr lang="en-US" dirty="0"/>
        </a:p>
      </dgm:t>
    </dgm:pt>
    <dgm:pt modelId="{4EA27465-9327-45C2-B5A7-9F6C15B9EEE2}" type="parTrans" cxnId="{35D18FC4-89A2-4FFF-8079-F113F1E68215}">
      <dgm:prSet/>
      <dgm:spPr/>
      <dgm:t>
        <a:bodyPr/>
        <a:lstStyle/>
        <a:p>
          <a:pPr algn="ctr"/>
          <a:endParaRPr lang="en-US"/>
        </a:p>
      </dgm:t>
    </dgm:pt>
    <dgm:pt modelId="{19478F93-41D1-4C5B-9871-BBB849C1DF55}" type="sibTrans" cxnId="{35D18FC4-89A2-4FFF-8079-F113F1E68215}">
      <dgm:prSet/>
      <dgm:spPr/>
      <dgm:t>
        <a:bodyPr/>
        <a:lstStyle/>
        <a:p>
          <a:pPr algn="ctr"/>
          <a:endParaRPr lang="en-US"/>
        </a:p>
      </dgm:t>
    </dgm:pt>
    <dgm:pt modelId="{5BBBF876-F3C9-47FB-9C36-AC6A38E1B5B0}">
      <dgm:prSet phldrT="[Text]"/>
      <dgm:spPr>
        <a:solidFill>
          <a:schemeClr val="accent4">
            <a:lumMod val="20000"/>
            <a:lumOff val="80000"/>
          </a:schemeClr>
        </a:solidFill>
      </dgm:spPr>
      <dgm:t>
        <a:bodyPr/>
        <a:lstStyle/>
        <a:p>
          <a:pPr algn="ctr"/>
          <a:r>
            <a:rPr lang="en-US" b="1" dirty="0" smtClean="0"/>
            <a:t>Accreditation Determination</a:t>
          </a:r>
          <a:endParaRPr lang="en-US" b="1" dirty="0"/>
        </a:p>
      </dgm:t>
    </dgm:pt>
    <dgm:pt modelId="{E71908E1-CD98-4CCA-BFB6-37141E740F51}" type="parTrans" cxnId="{3594BEC5-CF17-4942-853D-14A09679EC77}">
      <dgm:prSet/>
      <dgm:spPr/>
      <dgm:t>
        <a:bodyPr/>
        <a:lstStyle/>
        <a:p>
          <a:pPr algn="ctr"/>
          <a:endParaRPr lang="en-US"/>
        </a:p>
      </dgm:t>
    </dgm:pt>
    <dgm:pt modelId="{1CFECE0C-D0C3-4F7B-B6C1-B4AF1F7DAE62}" type="sibTrans" cxnId="{3594BEC5-CF17-4942-853D-14A09679EC77}">
      <dgm:prSet/>
      <dgm:spPr/>
      <dgm:t>
        <a:bodyPr/>
        <a:lstStyle/>
        <a:p>
          <a:pPr algn="ctr"/>
          <a:endParaRPr lang="en-US"/>
        </a:p>
      </dgm:t>
    </dgm:pt>
    <dgm:pt modelId="{24D78E1F-3942-49CC-9F53-141F4AB0F18B}" type="pres">
      <dgm:prSet presAssocID="{D2CE63BC-BB7F-423D-AFE2-62589064A641}" presName="Name0" presStyleCnt="0">
        <dgm:presLayoutVars>
          <dgm:chMax val="7"/>
          <dgm:chPref val="5"/>
          <dgm:dir/>
          <dgm:animOne val="branch"/>
          <dgm:animLvl val="lvl"/>
        </dgm:presLayoutVars>
      </dgm:prSet>
      <dgm:spPr/>
      <dgm:t>
        <a:bodyPr/>
        <a:lstStyle/>
        <a:p>
          <a:endParaRPr lang="en-US"/>
        </a:p>
      </dgm:t>
    </dgm:pt>
    <dgm:pt modelId="{98DB2EAD-A6B4-4993-9C6C-F853FFDD438E}" type="pres">
      <dgm:prSet presAssocID="{6FFE7AA5-0B7A-47D1-9644-26B551D3A0D7}" presName="ChildAccent4" presStyleCnt="0"/>
      <dgm:spPr/>
    </dgm:pt>
    <dgm:pt modelId="{6566D450-525C-4600-A3E6-32E0B45006CC}" type="pres">
      <dgm:prSet presAssocID="{6FFE7AA5-0B7A-47D1-9644-26B551D3A0D7}" presName="ChildAccent" presStyleLbl="alignImgPlace1" presStyleIdx="0" presStyleCnt="4"/>
      <dgm:spPr/>
      <dgm:t>
        <a:bodyPr/>
        <a:lstStyle/>
        <a:p>
          <a:endParaRPr lang="en-US"/>
        </a:p>
      </dgm:t>
    </dgm:pt>
    <dgm:pt modelId="{97DA3CB1-0C20-47B4-BAE5-4CFDFFA2A2A8}" type="pres">
      <dgm:prSet presAssocID="{6FFE7AA5-0B7A-47D1-9644-26B551D3A0D7}" presName="Child4" presStyleLbl="revTx" presStyleIdx="0" presStyleCnt="0">
        <dgm:presLayoutVars>
          <dgm:chMax val="0"/>
          <dgm:chPref val="0"/>
          <dgm:bulletEnabled val="1"/>
        </dgm:presLayoutVars>
      </dgm:prSet>
      <dgm:spPr/>
      <dgm:t>
        <a:bodyPr/>
        <a:lstStyle/>
        <a:p>
          <a:endParaRPr lang="en-US"/>
        </a:p>
      </dgm:t>
    </dgm:pt>
    <dgm:pt modelId="{07DD87C0-77E3-4BA0-9A54-FB4302FA3B77}" type="pres">
      <dgm:prSet presAssocID="{6FFE7AA5-0B7A-47D1-9644-26B551D3A0D7}" presName="Parent4" presStyleLbl="node1" presStyleIdx="0" presStyleCnt="4">
        <dgm:presLayoutVars>
          <dgm:chMax val="2"/>
          <dgm:chPref val="1"/>
          <dgm:bulletEnabled val="1"/>
        </dgm:presLayoutVars>
      </dgm:prSet>
      <dgm:spPr/>
      <dgm:t>
        <a:bodyPr/>
        <a:lstStyle/>
        <a:p>
          <a:endParaRPr lang="en-US"/>
        </a:p>
      </dgm:t>
    </dgm:pt>
    <dgm:pt modelId="{9A0E7952-871E-41DC-AEAF-A13101D5E741}" type="pres">
      <dgm:prSet presAssocID="{53B9BC33-6B02-4292-AE6A-C3D57DAA4A59}" presName="ChildAccent3" presStyleCnt="0"/>
      <dgm:spPr/>
    </dgm:pt>
    <dgm:pt modelId="{EA2133A0-347D-4B8A-8166-0AEB1363CBAC}" type="pres">
      <dgm:prSet presAssocID="{53B9BC33-6B02-4292-AE6A-C3D57DAA4A59}" presName="ChildAccent" presStyleLbl="alignImgPlace1" presStyleIdx="1" presStyleCnt="4"/>
      <dgm:spPr/>
      <dgm:t>
        <a:bodyPr/>
        <a:lstStyle/>
        <a:p>
          <a:endParaRPr lang="en-US"/>
        </a:p>
      </dgm:t>
    </dgm:pt>
    <dgm:pt modelId="{4B9305FD-8BD3-4C09-AD00-926BF43A49A7}" type="pres">
      <dgm:prSet presAssocID="{53B9BC33-6B02-4292-AE6A-C3D57DAA4A59}" presName="Child3" presStyleLbl="revTx" presStyleIdx="0" presStyleCnt="0">
        <dgm:presLayoutVars>
          <dgm:chMax val="0"/>
          <dgm:chPref val="0"/>
          <dgm:bulletEnabled val="1"/>
        </dgm:presLayoutVars>
      </dgm:prSet>
      <dgm:spPr/>
      <dgm:t>
        <a:bodyPr/>
        <a:lstStyle/>
        <a:p>
          <a:endParaRPr lang="en-US"/>
        </a:p>
      </dgm:t>
    </dgm:pt>
    <dgm:pt modelId="{62714473-8551-4414-8A3B-CDF99E60DCE7}" type="pres">
      <dgm:prSet presAssocID="{53B9BC33-6B02-4292-AE6A-C3D57DAA4A59}" presName="Parent3" presStyleLbl="node1" presStyleIdx="1" presStyleCnt="4">
        <dgm:presLayoutVars>
          <dgm:chMax val="2"/>
          <dgm:chPref val="1"/>
          <dgm:bulletEnabled val="1"/>
        </dgm:presLayoutVars>
      </dgm:prSet>
      <dgm:spPr/>
      <dgm:t>
        <a:bodyPr/>
        <a:lstStyle/>
        <a:p>
          <a:endParaRPr lang="en-US"/>
        </a:p>
      </dgm:t>
    </dgm:pt>
    <dgm:pt modelId="{D6A6F2B3-A960-409E-A874-EF7F66858E28}" type="pres">
      <dgm:prSet presAssocID="{4BB62A97-152B-4F85-B4F7-B3C2F1508828}" presName="ChildAccent2" presStyleCnt="0"/>
      <dgm:spPr/>
    </dgm:pt>
    <dgm:pt modelId="{1FF54DFA-0168-4133-8547-9480C4E60DF8}" type="pres">
      <dgm:prSet presAssocID="{4BB62A97-152B-4F85-B4F7-B3C2F1508828}" presName="ChildAccent" presStyleLbl="alignImgPlace1" presStyleIdx="2" presStyleCnt="4"/>
      <dgm:spPr/>
      <dgm:t>
        <a:bodyPr/>
        <a:lstStyle/>
        <a:p>
          <a:endParaRPr lang="en-US"/>
        </a:p>
      </dgm:t>
    </dgm:pt>
    <dgm:pt modelId="{8CCF7763-ABA3-43DF-BEA7-F129561649A0}" type="pres">
      <dgm:prSet presAssocID="{4BB62A97-152B-4F85-B4F7-B3C2F1508828}" presName="Child2" presStyleLbl="revTx" presStyleIdx="0" presStyleCnt="0">
        <dgm:presLayoutVars>
          <dgm:chMax val="0"/>
          <dgm:chPref val="0"/>
          <dgm:bulletEnabled val="1"/>
        </dgm:presLayoutVars>
      </dgm:prSet>
      <dgm:spPr/>
      <dgm:t>
        <a:bodyPr/>
        <a:lstStyle/>
        <a:p>
          <a:endParaRPr lang="en-US"/>
        </a:p>
      </dgm:t>
    </dgm:pt>
    <dgm:pt modelId="{FB6182C4-5567-4FC7-BF15-3345E74D69D8}" type="pres">
      <dgm:prSet presAssocID="{4BB62A97-152B-4F85-B4F7-B3C2F1508828}" presName="Parent2" presStyleLbl="node1" presStyleIdx="2" presStyleCnt="4" custLinFactNeighborX="2119" custLinFactNeighborY="4299">
        <dgm:presLayoutVars>
          <dgm:chMax val="2"/>
          <dgm:chPref val="1"/>
          <dgm:bulletEnabled val="1"/>
        </dgm:presLayoutVars>
      </dgm:prSet>
      <dgm:spPr/>
      <dgm:t>
        <a:bodyPr/>
        <a:lstStyle/>
        <a:p>
          <a:endParaRPr lang="en-US"/>
        </a:p>
      </dgm:t>
    </dgm:pt>
    <dgm:pt modelId="{A697633B-E2EE-4B4D-87EB-6BA68F1ABBA7}" type="pres">
      <dgm:prSet presAssocID="{86A6F805-7867-42D7-9A2D-74B97267A94A}" presName="ChildAccent1" presStyleCnt="0"/>
      <dgm:spPr/>
    </dgm:pt>
    <dgm:pt modelId="{319246C2-822B-4067-917A-4C3B078B2AF8}" type="pres">
      <dgm:prSet presAssocID="{86A6F805-7867-42D7-9A2D-74B97267A94A}" presName="ChildAccent" presStyleLbl="alignImgPlace1" presStyleIdx="3" presStyleCnt="4"/>
      <dgm:spPr/>
      <dgm:t>
        <a:bodyPr/>
        <a:lstStyle/>
        <a:p>
          <a:endParaRPr lang="en-US"/>
        </a:p>
      </dgm:t>
    </dgm:pt>
    <dgm:pt modelId="{F038218D-0174-4E05-845A-6F780EEAC0BB}" type="pres">
      <dgm:prSet presAssocID="{86A6F805-7867-42D7-9A2D-74B97267A94A}" presName="Child1" presStyleLbl="revTx" presStyleIdx="0" presStyleCnt="0">
        <dgm:presLayoutVars>
          <dgm:chMax val="0"/>
          <dgm:chPref val="0"/>
          <dgm:bulletEnabled val="1"/>
        </dgm:presLayoutVars>
      </dgm:prSet>
      <dgm:spPr/>
      <dgm:t>
        <a:bodyPr/>
        <a:lstStyle/>
        <a:p>
          <a:endParaRPr lang="en-US"/>
        </a:p>
      </dgm:t>
    </dgm:pt>
    <dgm:pt modelId="{30A95CDA-D94D-4B21-833E-F037F0E1D218}" type="pres">
      <dgm:prSet presAssocID="{86A6F805-7867-42D7-9A2D-74B97267A94A}" presName="Parent1" presStyleLbl="node1" presStyleIdx="3" presStyleCnt="4">
        <dgm:presLayoutVars>
          <dgm:chMax val="2"/>
          <dgm:chPref val="1"/>
          <dgm:bulletEnabled val="1"/>
        </dgm:presLayoutVars>
      </dgm:prSet>
      <dgm:spPr/>
      <dgm:t>
        <a:bodyPr/>
        <a:lstStyle/>
        <a:p>
          <a:endParaRPr lang="en-US"/>
        </a:p>
      </dgm:t>
    </dgm:pt>
  </dgm:ptLst>
  <dgm:cxnLst>
    <dgm:cxn modelId="{1FA2804C-11B6-48AF-B355-E612372F0928}" type="presOf" srcId="{5A1BC09A-ACC1-4298-B714-2AB3FBFB6FB5}" destId="{1FF54DFA-0168-4133-8547-9480C4E60DF8}" srcOrd="0" destOrd="0" presId="urn:microsoft.com/office/officeart/2011/layout/InterconnectedBlockProcess"/>
    <dgm:cxn modelId="{416098BD-FC9C-4A8E-85AB-AA1A003BB29D}" type="presOf" srcId="{2AC1BABB-039C-4ECF-A1AF-CD3E2F0496F7}" destId="{EA2133A0-347D-4B8A-8166-0AEB1363CBAC}" srcOrd="0" destOrd="0" presId="urn:microsoft.com/office/officeart/2011/layout/InterconnectedBlockProcess"/>
    <dgm:cxn modelId="{F3A653A4-7B11-4829-A087-54A4ADFB2062}" srcId="{53B9BC33-6B02-4292-AE6A-C3D57DAA4A59}" destId="{2AC1BABB-039C-4ECF-A1AF-CD3E2F0496F7}" srcOrd="0" destOrd="0" parTransId="{C6ECE312-4BFB-4FB7-96FF-C1E4E285DA81}" sibTransId="{49BA0DDB-6117-45A8-B0F0-5A322BF2E69B}"/>
    <dgm:cxn modelId="{DE8C78D9-613C-496A-8720-B5358C976A60}" type="presOf" srcId="{25958D0A-F77D-4A6D-8727-F8DB7D1CDDD8}" destId="{F038218D-0174-4E05-845A-6F780EEAC0BB}" srcOrd="1" destOrd="0" presId="urn:microsoft.com/office/officeart/2011/layout/InterconnectedBlockProcess"/>
    <dgm:cxn modelId="{949D580A-37A1-4BD8-B0B1-DD099FFA0B97}" type="presOf" srcId="{2AC1BABB-039C-4ECF-A1AF-CD3E2F0496F7}" destId="{4B9305FD-8BD3-4C09-AD00-926BF43A49A7}" srcOrd="1" destOrd="0" presId="urn:microsoft.com/office/officeart/2011/layout/InterconnectedBlockProcess"/>
    <dgm:cxn modelId="{1C37675B-8A2D-4D93-A181-4F6024849844}" type="presOf" srcId="{86A6F805-7867-42D7-9A2D-74B97267A94A}" destId="{30A95CDA-D94D-4B21-833E-F037F0E1D218}" srcOrd="0" destOrd="0" presId="urn:microsoft.com/office/officeart/2011/layout/InterconnectedBlockProcess"/>
    <dgm:cxn modelId="{857C7E38-6925-417E-B1CB-93BF77ED7620}" type="presOf" srcId="{53B9BC33-6B02-4292-AE6A-C3D57DAA4A59}" destId="{62714473-8551-4414-8A3B-CDF99E60DCE7}" srcOrd="0" destOrd="0" presId="urn:microsoft.com/office/officeart/2011/layout/InterconnectedBlockProcess"/>
    <dgm:cxn modelId="{BDA50918-3893-49DA-B568-88BDBEE2B131}" type="presOf" srcId="{4BB62A97-152B-4F85-B4F7-B3C2F1508828}" destId="{FB6182C4-5567-4FC7-BF15-3345E74D69D8}" srcOrd="0" destOrd="0" presId="urn:microsoft.com/office/officeart/2011/layout/InterconnectedBlockProcess"/>
    <dgm:cxn modelId="{E83C8D6C-111E-4B00-AE8E-F874A19AC60E}" srcId="{4BB62A97-152B-4F85-B4F7-B3C2F1508828}" destId="{5A1BC09A-ACC1-4298-B714-2AB3FBFB6FB5}" srcOrd="0" destOrd="0" parTransId="{8D1A0B81-EEB8-4632-BBC4-554E04FD5360}" sibTransId="{B54C8988-4FF8-4DF3-8D31-A9C385F7127C}"/>
    <dgm:cxn modelId="{F2BDE7C4-0141-45DB-89B6-ABD0C1DB7673}" type="presOf" srcId="{5BBBF876-F3C9-47FB-9C36-AC6A38E1B5B0}" destId="{6566D450-525C-4600-A3E6-32E0B45006CC}" srcOrd="0" destOrd="0" presId="urn:microsoft.com/office/officeart/2011/layout/InterconnectedBlockProcess"/>
    <dgm:cxn modelId="{C94FEEC1-0B85-41BE-938B-C2CB2FAE8D2B}" srcId="{86A6F805-7867-42D7-9A2D-74B97267A94A}" destId="{25958D0A-F77D-4A6D-8727-F8DB7D1CDDD8}" srcOrd="0" destOrd="0" parTransId="{74D96A71-E825-494D-A153-CE1DE780FF42}" sibTransId="{E8A87AB7-EB32-4CF5-8D54-48A50C8C5539}"/>
    <dgm:cxn modelId="{35D18FC4-89A2-4FFF-8079-F113F1E68215}" srcId="{D2CE63BC-BB7F-423D-AFE2-62589064A641}" destId="{6FFE7AA5-0B7A-47D1-9644-26B551D3A0D7}" srcOrd="3" destOrd="0" parTransId="{4EA27465-9327-45C2-B5A7-9F6C15B9EEE2}" sibTransId="{19478F93-41D1-4C5B-9871-BBB849C1DF55}"/>
    <dgm:cxn modelId="{43063B5F-80E2-443A-AECB-753EE7EE85AF}" srcId="{D2CE63BC-BB7F-423D-AFE2-62589064A641}" destId="{4BB62A97-152B-4F85-B4F7-B3C2F1508828}" srcOrd="1" destOrd="0" parTransId="{13AD3A01-08B0-41E6-900F-E8DFF2061322}" sibTransId="{EEE8C0BB-DEAB-43E0-A545-3B6B8D0512DB}"/>
    <dgm:cxn modelId="{D528C6A0-7F13-44DC-A8E7-7322D5438DBE}" type="presOf" srcId="{6FFE7AA5-0B7A-47D1-9644-26B551D3A0D7}" destId="{07DD87C0-77E3-4BA0-9A54-FB4302FA3B77}" srcOrd="0" destOrd="0" presId="urn:microsoft.com/office/officeart/2011/layout/InterconnectedBlockProcess"/>
    <dgm:cxn modelId="{3594BEC5-CF17-4942-853D-14A09679EC77}" srcId="{6FFE7AA5-0B7A-47D1-9644-26B551D3A0D7}" destId="{5BBBF876-F3C9-47FB-9C36-AC6A38E1B5B0}" srcOrd="0" destOrd="0" parTransId="{E71908E1-CD98-4CCA-BFB6-37141E740F51}" sibTransId="{1CFECE0C-D0C3-4F7B-B6C1-B4AF1F7DAE62}"/>
    <dgm:cxn modelId="{1608CFCA-4896-4FBD-82EF-8196BE3D4D36}" srcId="{D2CE63BC-BB7F-423D-AFE2-62589064A641}" destId="{53B9BC33-6B02-4292-AE6A-C3D57DAA4A59}" srcOrd="2" destOrd="0" parTransId="{3D5D23FA-14B0-4C92-A1C8-94229136E510}" sibTransId="{3766D71F-427E-4B16-86C3-497EEAD37073}"/>
    <dgm:cxn modelId="{FBF4378F-CE12-486E-B8DC-506EB7EA986A}" srcId="{D2CE63BC-BB7F-423D-AFE2-62589064A641}" destId="{86A6F805-7867-42D7-9A2D-74B97267A94A}" srcOrd="0" destOrd="0" parTransId="{25F51BA0-020D-4A3A-9281-D85FDB1993D2}" sibTransId="{63F6CE4E-3A82-4880-B15A-578E11E8F022}"/>
    <dgm:cxn modelId="{14B18890-6C6B-4F52-A92D-2C2B322A0951}" type="presOf" srcId="{D2CE63BC-BB7F-423D-AFE2-62589064A641}" destId="{24D78E1F-3942-49CC-9F53-141F4AB0F18B}" srcOrd="0" destOrd="0" presId="urn:microsoft.com/office/officeart/2011/layout/InterconnectedBlockProcess"/>
    <dgm:cxn modelId="{49DDC1F8-91F7-4F2E-AED3-E56F0EB70FBC}" type="presOf" srcId="{25958D0A-F77D-4A6D-8727-F8DB7D1CDDD8}" destId="{319246C2-822B-4067-917A-4C3B078B2AF8}" srcOrd="0" destOrd="0" presId="urn:microsoft.com/office/officeart/2011/layout/InterconnectedBlockProcess"/>
    <dgm:cxn modelId="{D15830D0-75B1-431D-A1E1-0D2D7C626825}" type="presOf" srcId="{5BBBF876-F3C9-47FB-9C36-AC6A38E1B5B0}" destId="{97DA3CB1-0C20-47B4-BAE5-4CFDFFA2A2A8}" srcOrd="1" destOrd="0" presId="urn:microsoft.com/office/officeart/2011/layout/InterconnectedBlockProcess"/>
    <dgm:cxn modelId="{636790EC-90DB-4F82-9953-AF2C90ED209B}" type="presOf" srcId="{5A1BC09A-ACC1-4298-B714-2AB3FBFB6FB5}" destId="{8CCF7763-ABA3-43DF-BEA7-F129561649A0}" srcOrd="1" destOrd="0" presId="urn:microsoft.com/office/officeart/2011/layout/InterconnectedBlockProcess"/>
    <dgm:cxn modelId="{D183E977-41DA-4506-B5BE-F18354204473}" type="presParOf" srcId="{24D78E1F-3942-49CC-9F53-141F4AB0F18B}" destId="{98DB2EAD-A6B4-4993-9C6C-F853FFDD438E}" srcOrd="0" destOrd="0" presId="urn:microsoft.com/office/officeart/2011/layout/InterconnectedBlockProcess"/>
    <dgm:cxn modelId="{8E9AE7D4-5224-4E46-9E2D-72646EA60A8A}" type="presParOf" srcId="{98DB2EAD-A6B4-4993-9C6C-F853FFDD438E}" destId="{6566D450-525C-4600-A3E6-32E0B45006CC}" srcOrd="0" destOrd="0" presId="urn:microsoft.com/office/officeart/2011/layout/InterconnectedBlockProcess"/>
    <dgm:cxn modelId="{2FBE754E-729A-4E57-A8CD-0BC2A13C5F75}" type="presParOf" srcId="{24D78E1F-3942-49CC-9F53-141F4AB0F18B}" destId="{97DA3CB1-0C20-47B4-BAE5-4CFDFFA2A2A8}" srcOrd="1" destOrd="0" presId="urn:microsoft.com/office/officeart/2011/layout/InterconnectedBlockProcess"/>
    <dgm:cxn modelId="{CD9E7E6F-C422-4953-A2B6-68CC14B981F7}" type="presParOf" srcId="{24D78E1F-3942-49CC-9F53-141F4AB0F18B}" destId="{07DD87C0-77E3-4BA0-9A54-FB4302FA3B77}" srcOrd="2" destOrd="0" presId="urn:microsoft.com/office/officeart/2011/layout/InterconnectedBlockProcess"/>
    <dgm:cxn modelId="{F40E819A-C1AA-46B5-94C6-C7C2B05B5F22}" type="presParOf" srcId="{24D78E1F-3942-49CC-9F53-141F4AB0F18B}" destId="{9A0E7952-871E-41DC-AEAF-A13101D5E741}" srcOrd="3" destOrd="0" presId="urn:microsoft.com/office/officeart/2011/layout/InterconnectedBlockProcess"/>
    <dgm:cxn modelId="{B012278E-DC26-44BB-9882-DEB2A08D71AB}" type="presParOf" srcId="{9A0E7952-871E-41DC-AEAF-A13101D5E741}" destId="{EA2133A0-347D-4B8A-8166-0AEB1363CBAC}" srcOrd="0" destOrd="0" presId="urn:microsoft.com/office/officeart/2011/layout/InterconnectedBlockProcess"/>
    <dgm:cxn modelId="{8A84BF5B-898C-418F-8839-E719CFA65351}" type="presParOf" srcId="{24D78E1F-3942-49CC-9F53-141F4AB0F18B}" destId="{4B9305FD-8BD3-4C09-AD00-926BF43A49A7}" srcOrd="4" destOrd="0" presId="urn:microsoft.com/office/officeart/2011/layout/InterconnectedBlockProcess"/>
    <dgm:cxn modelId="{7DB26BBE-D2CF-40A5-9E0D-F48205816678}" type="presParOf" srcId="{24D78E1F-3942-49CC-9F53-141F4AB0F18B}" destId="{62714473-8551-4414-8A3B-CDF99E60DCE7}" srcOrd="5" destOrd="0" presId="urn:microsoft.com/office/officeart/2011/layout/InterconnectedBlockProcess"/>
    <dgm:cxn modelId="{4EAC677C-C95D-4DC3-87CC-8AC778E66352}" type="presParOf" srcId="{24D78E1F-3942-49CC-9F53-141F4AB0F18B}" destId="{D6A6F2B3-A960-409E-A874-EF7F66858E28}" srcOrd="6" destOrd="0" presId="urn:microsoft.com/office/officeart/2011/layout/InterconnectedBlockProcess"/>
    <dgm:cxn modelId="{8B3AC4D4-B70D-41D8-9800-F306018C3201}" type="presParOf" srcId="{D6A6F2B3-A960-409E-A874-EF7F66858E28}" destId="{1FF54DFA-0168-4133-8547-9480C4E60DF8}" srcOrd="0" destOrd="0" presId="urn:microsoft.com/office/officeart/2011/layout/InterconnectedBlockProcess"/>
    <dgm:cxn modelId="{6422538B-7BE2-4FAC-B3B5-9EB2FDADAB86}" type="presParOf" srcId="{24D78E1F-3942-49CC-9F53-141F4AB0F18B}" destId="{8CCF7763-ABA3-43DF-BEA7-F129561649A0}" srcOrd="7" destOrd="0" presId="urn:microsoft.com/office/officeart/2011/layout/InterconnectedBlockProcess"/>
    <dgm:cxn modelId="{AB409CFC-C30B-48A9-87A5-D78DAFD7D6CE}" type="presParOf" srcId="{24D78E1F-3942-49CC-9F53-141F4AB0F18B}" destId="{FB6182C4-5567-4FC7-BF15-3345E74D69D8}" srcOrd="8" destOrd="0" presId="urn:microsoft.com/office/officeart/2011/layout/InterconnectedBlockProcess"/>
    <dgm:cxn modelId="{D6596622-2465-461A-BA04-CC9D3243CAC5}" type="presParOf" srcId="{24D78E1F-3942-49CC-9F53-141F4AB0F18B}" destId="{A697633B-E2EE-4B4D-87EB-6BA68F1ABBA7}" srcOrd="9" destOrd="0" presId="urn:microsoft.com/office/officeart/2011/layout/InterconnectedBlockProcess"/>
    <dgm:cxn modelId="{96EC0457-E038-4FA8-97CC-494E0C98B46B}" type="presParOf" srcId="{A697633B-E2EE-4B4D-87EB-6BA68F1ABBA7}" destId="{319246C2-822B-4067-917A-4C3B078B2AF8}" srcOrd="0" destOrd="0" presId="urn:microsoft.com/office/officeart/2011/layout/InterconnectedBlockProcess"/>
    <dgm:cxn modelId="{2AE65BDD-3370-46F1-A119-1FE63D4AC00A}" type="presParOf" srcId="{24D78E1F-3942-49CC-9F53-141F4AB0F18B}" destId="{F038218D-0174-4E05-845A-6F780EEAC0BB}" srcOrd="10" destOrd="0" presId="urn:microsoft.com/office/officeart/2011/layout/InterconnectedBlockProcess"/>
    <dgm:cxn modelId="{415D1722-2C29-4505-B517-ECB70EF07600}" type="presParOf" srcId="{24D78E1F-3942-49CC-9F53-141F4AB0F18B}" destId="{30A95CDA-D94D-4B21-833E-F037F0E1D218}" srcOrd="11" destOrd="0" presId="urn:microsoft.com/office/officeart/2011/layout/Interconnected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4047D-4863-46AE-810E-C9DA304753C3}" type="doc">
      <dgm:prSet loTypeId="urn:microsoft.com/office/officeart/2005/8/layout/venn1" loCatId="relationship" qsTypeId="urn:microsoft.com/office/officeart/2005/8/quickstyle/3d1" qsCatId="3D" csTypeId="urn:microsoft.com/office/officeart/2005/8/colors/colorful3" csCatId="colorful" phldr="1"/>
      <dgm:spPr/>
    </dgm:pt>
    <dgm:pt modelId="{DC18B51E-2FD2-4047-A76A-DB12970F9740}">
      <dgm:prSet phldrT="[Text]"/>
      <dgm:spPr>
        <a:solidFill>
          <a:srgbClr val="FF0000">
            <a:alpha val="50000"/>
          </a:srgbClr>
        </a:solidFill>
      </dgm:spPr>
      <dgm:t>
        <a:bodyPr/>
        <a:lstStyle/>
        <a:p>
          <a:r>
            <a:rPr lang="en-US" dirty="0" smtClean="0"/>
            <a:t>Institution</a:t>
          </a:r>
          <a:endParaRPr lang="en-US" dirty="0"/>
        </a:p>
      </dgm:t>
    </dgm:pt>
    <dgm:pt modelId="{F3ECC0A1-E732-4C1A-89CC-9704DE09D6A3}" type="parTrans" cxnId="{E29264F1-42BC-4351-96FD-62C4F3792F3D}">
      <dgm:prSet/>
      <dgm:spPr/>
      <dgm:t>
        <a:bodyPr/>
        <a:lstStyle/>
        <a:p>
          <a:endParaRPr lang="en-US"/>
        </a:p>
      </dgm:t>
    </dgm:pt>
    <dgm:pt modelId="{A7AA32B0-7FA5-443F-B93B-46E40BEB8CCA}" type="sibTrans" cxnId="{E29264F1-42BC-4351-96FD-62C4F3792F3D}">
      <dgm:prSet/>
      <dgm:spPr/>
      <dgm:t>
        <a:bodyPr/>
        <a:lstStyle/>
        <a:p>
          <a:endParaRPr lang="en-US"/>
        </a:p>
      </dgm:t>
    </dgm:pt>
    <dgm:pt modelId="{04169AB2-36CD-4BBD-8E03-D0B5E113CC06}">
      <dgm:prSet phldrT="[Text]"/>
      <dgm:spPr>
        <a:solidFill>
          <a:srgbClr val="FFFF00">
            <a:alpha val="50000"/>
          </a:srgbClr>
        </a:solidFill>
      </dgm:spPr>
      <dgm:t>
        <a:bodyPr/>
        <a:lstStyle/>
        <a:p>
          <a:r>
            <a:rPr lang="en-US" dirty="0" smtClean="0"/>
            <a:t>IRB</a:t>
          </a:r>
          <a:endParaRPr lang="en-US" dirty="0"/>
        </a:p>
      </dgm:t>
    </dgm:pt>
    <dgm:pt modelId="{8262AAF1-6E4E-4DBC-8AA1-8CA6192BA17D}" type="parTrans" cxnId="{6DF10302-C380-421F-AAB7-C3E2B42437DD}">
      <dgm:prSet/>
      <dgm:spPr/>
      <dgm:t>
        <a:bodyPr/>
        <a:lstStyle/>
        <a:p>
          <a:endParaRPr lang="en-US"/>
        </a:p>
      </dgm:t>
    </dgm:pt>
    <dgm:pt modelId="{F62E8D14-E011-456C-81DD-1FED0E479402}" type="sibTrans" cxnId="{6DF10302-C380-421F-AAB7-C3E2B42437DD}">
      <dgm:prSet/>
      <dgm:spPr/>
      <dgm:t>
        <a:bodyPr/>
        <a:lstStyle/>
        <a:p>
          <a:endParaRPr lang="en-US"/>
        </a:p>
      </dgm:t>
    </dgm:pt>
    <dgm:pt modelId="{DA5C176D-07CD-4428-8445-675894EB087A}">
      <dgm:prSet phldrT="[Text]"/>
      <dgm:spPr>
        <a:solidFill>
          <a:schemeClr val="accent4">
            <a:lumMod val="60000"/>
            <a:lumOff val="40000"/>
            <a:alpha val="50000"/>
          </a:schemeClr>
        </a:solidFill>
      </dgm:spPr>
      <dgm:t>
        <a:bodyPr/>
        <a:lstStyle/>
        <a:p>
          <a:r>
            <a:rPr lang="en-US" dirty="0" smtClean="0"/>
            <a:t>Researchers</a:t>
          </a:r>
          <a:endParaRPr lang="en-US" dirty="0"/>
        </a:p>
      </dgm:t>
    </dgm:pt>
    <dgm:pt modelId="{692DF85C-A402-4D88-A809-ADFF961F8FCE}" type="parTrans" cxnId="{E7D8BC2C-3185-4364-BC5E-55C3E08A6720}">
      <dgm:prSet/>
      <dgm:spPr/>
      <dgm:t>
        <a:bodyPr/>
        <a:lstStyle/>
        <a:p>
          <a:endParaRPr lang="en-US"/>
        </a:p>
      </dgm:t>
    </dgm:pt>
    <dgm:pt modelId="{2A231050-C9B5-4A7B-B170-2A0088C8DFCA}" type="sibTrans" cxnId="{E7D8BC2C-3185-4364-BC5E-55C3E08A6720}">
      <dgm:prSet/>
      <dgm:spPr/>
      <dgm:t>
        <a:bodyPr/>
        <a:lstStyle/>
        <a:p>
          <a:endParaRPr lang="en-US"/>
        </a:p>
      </dgm:t>
    </dgm:pt>
    <dgm:pt modelId="{C83E051D-2831-48C7-962F-AC4F3DD7C11F}" type="pres">
      <dgm:prSet presAssocID="{DA34047D-4863-46AE-810E-C9DA304753C3}" presName="compositeShape" presStyleCnt="0">
        <dgm:presLayoutVars>
          <dgm:chMax val="7"/>
          <dgm:dir/>
          <dgm:resizeHandles val="exact"/>
        </dgm:presLayoutVars>
      </dgm:prSet>
      <dgm:spPr/>
    </dgm:pt>
    <dgm:pt modelId="{F150E583-C7F5-4AD9-9ECA-654F9100BC59}" type="pres">
      <dgm:prSet presAssocID="{DC18B51E-2FD2-4047-A76A-DB12970F9740}" presName="circ1" presStyleLbl="vennNode1" presStyleIdx="0" presStyleCnt="3"/>
      <dgm:spPr/>
      <dgm:t>
        <a:bodyPr/>
        <a:lstStyle/>
        <a:p>
          <a:endParaRPr lang="en-US"/>
        </a:p>
      </dgm:t>
    </dgm:pt>
    <dgm:pt modelId="{2A0DA119-3D09-40A2-AD97-A90933277F1D}" type="pres">
      <dgm:prSet presAssocID="{DC18B51E-2FD2-4047-A76A-DB12970F9740}" presName="circ1Tx" presStyleLbl="revTx" presStyleIdx="0" presStyleCnt="0">
        <dgm:presLayoutVars>
          <dgm:chMax val="0"/>
          <dgm:chPref val="0"/>
          <dgm:bulletEnabled val="1"/>
        </dgm:presLayoutVars>
      </dgm:prSet>
      <dgm:spPr/>
      <dgm:t>
        <a:bodyPr/>
        <a:lstStyle/>
        <a:p>
          <a:endParaRPr lang="en-US"/>
        </a:p>
      </dgm:t>
    </dgm:pt>
    <dgm:pt modelId="{E9CF544F-5FE8-406A-8F06-E93923A0DE4D}" type="pres">
      <dgm:prSet presAssocID="{04169AB2-36CD-4BBD-8E03-D0B5E113CC06}" presName="circ2" presStyleLbl="vennNode1" presStyleIdx="1" presStyleCnt="3"/>
      <dgm:spPr/>
      <dgm:t>
        <a:bodyPr/>
        <a:lstStyle/>
        <a:p>
          <a:endParaRPr lang="en-US"/>
        </a:p>
      </dgm:t>
    </dgm:pt>
    <dgm:pt modelId="{B0C15073-AD16-45E7-B318-9966BA5EE006}" type="pres">
      <dgm:prSet presAssocID="{04169AB2-36CD-4BBD-8E03-D0B5E113CC06}" presName="circ2Tx" presStyleLbl="revTx" presStyleIdx="0" presStyleCnt="0">
        <dgm:presLayoutVars>
          <dgm:chMax val="0"/>
          <dgm:chPref val="0"/>
          <dgm:bulletEnabled val="1"/>
        </dgm:presLayoutVars>
      </dgm:prSet>
      <dgm:spPr/>
      <dgm:t>
        <a:bodyPr/>
        <a:lstStyle/>
        <a:p>
          <a:endParaRPr lang="en-US"/>
        </a:p>
      </dgm:t>
    </dgm:pt>
    <dgm:pt modelId="{E576A052-C0B5-43B7-8251-803BD918FBE1}" type="pres">
      <dgm:prSet presAssocID="{DA5C176D-07CD-4428-8445-675894EB087A}" presName="circ3" presStyleLbl="vennNode1" presStyleIdx="2" presStyleCnt="3"/>
      <dgm:spPr/>
      <dgm:t>
        <a:bodyPr/>
        <a:lstStyle/>
        <a:p>
          <a:endParaRPr lang="en-US"/>
        </a:p>
      </dgm:t>
    </dgm:pt>
    <dgm:pt modelId="{984C06C0-875E-4D45-B4AD-724D7F9C8FDE}" type="pres">
      <dgm:prSet presAssocID="{DA5C176D-07CD-4428-8445-675894EB087A}" presName="circ3Tx" presStyleLbl="revTx" presStyleIdx="0" presStyleCnt="0">
        <dgm:presLayoutVars>
          <dgm:chMax val="0"/>
          <dgm:chPref val="0"/>
          <dgm:bulletEnabled val="1"/>
        </dgm:presLayoutVars>
      </dgm:prSet>
      <dgm:spPr/>
      <dgm:t>
        <a:bodyPr/>
        <a:lstStyle/>
        <a:p>
          <a:endParaRPr lang="en-US"/>
        </a:p>
      </dgm:t>
    </dgm:pt>
  </dgm:ptLst>
  <dgm:cxnLst>
    <dgm:cxn modelId="{470B452E-5F56-4D7B-9E3E-710526C1943D}" type="presOf" srcId="{04169AB2-36CD-4BBD-8E03-D0B5E113CC06}" destId="{E9CF544F-5FE8-406A-8F06-E93923A0DE4D}" srcOrd="0" destOrd="0" presId="urn:microsoft.com/office/officeart/2005/8/layout/venn1"/>
    <dgm:cxn modelId="{CA2AEE88-7CF5-4521-9242-8C2B0AC7CC87}" type="presOf" srcId="{DC18B51E-2FD2-4047-A76A-DB12970F9740}" destId="{F150E583-C7F5-4AD9-9ECA-654F9100BC59}" srcOrd="0" destOrd="0" presId="urn:microsoft.com/office/officeart/2005/8/layout/venn1"/>
    <dgm:cxn modelId="{8ED2E1CC-E16F-4567-BA63-1DE66AF389A6}" type="presOf" srcId="{DA34047D-4863-46AE-810E-C9DA304753C3}" destId="{C83E051D-2831-48C7-962F-AC4F3DD7C11F}" srcOrd="0" destOrd="0" presId="urn:microsoft.com/office/officeart/2005/8/layout/venn1"/>
    <dgm:cxn modelId="{6DF10302-C380-421F-AAB7-C3E2B42437DD}" srcId="{DA34047D-4863-46AE-810E-C9DA304753C3}" destId="{04169AB2-36CD-4BBD-8E03-D0B5E113CC06}" srcOrd="1" destOrd="0" parTransId="{8262AAF1-6E4E-4DBC-8AA1-8CA6192BA17D}" sibTransId="{F62E8D14-E011-456C-81DD-1FED0E479402}"/>
    <dgm:cxn modelId="{7AFCE172-CE24-47C4-85D4-CC296EFDA9CD}" type="presOf" srcId="{04169AB2-36CD-4BBD-8E03-D0B5E113CC06}" destId="{B0C15073-AD16-45E7-B318-9966BA5EE006}" srcOrd="1" destOrd="0" presId="urn:microsoft.com/office/officeart/2005/8/layout/venn1"/>
    <dgm:cxn modelId="{6B85C4C7-8E42-46D6-B248-1BE0716FFE68}" type="presOf" srcId="{DC18B51E-2FD2-4047-A76A-DB12970F9740}" destId="{2A0DA119-3D09-40A2-AD97-A90933277F1D}" srcOrd="1" destOrd="0" presId="urn:microsoft.com/office/officeart/2005/8/layout/venn1"/>
    <dgm:cxn modelId="{CF247C04-15A6-42A1-990D-4396E2FA90E1}" type="presOf" srcId="{DA5C176D-07CD-4428-8445-675894EB087A}" destId="{984C06C0-875E-4D45-B4AD-724D7F9C8FDE}" srcOrd="1" destOrd="0" presId="urn:microsoft.com/office/officeart/2005/8/layout/venn1"/>
    <dgm:cxn modelId="{E7D8BC2C-3185-4364-BC5E-55C3E08A6720}" srcId="{DA34047D-4863-46AE-810E-C9DA304753C3}" destId="{DA5C176D-07CD-4428-8445-675894EB087A}" srcOrd="2" destOrd="0" parTransId="{692DF85C-A402-4D88-A809-ADFF961F8FCE}" sibTransId="{2A231050-C9B5-4A7B-B170-2A0088C8DFCA}"/>
    <dgm:cxn modelId="{0A2BB6B0-7ABA-49EA-AEF6-463FE2F3E277}" type="presOf" srcId="{DA5C176D-07CD-4428-8445-675894EB087A}" destId="{E576A052-C0B5-43B7-8251-803BD918FBE1}" srcOrd="0" destOrd="0" presId="urn:microsoft.com/office/officeart/2005/8/layout/venn1"/>
    <dgm:cxn modelId="{E29264F1-42BC-4351-96FD-62C4F3792F3D}" srcId="{DA34047D-4863-46AE-810E-C9DA304753C3}" destId="{DC18B51E-2FD2-4047-A76A-DB12970F9740}" srcOrd="0" destOrd="0" parTransId="{F3ECC0A1-E732-4C1A-89CC-9704DE09D6A3}" sibTransId="{A7AA32B0-7FA5-443F-B93B-46E40BEB8CCA}"/>
    <dgm:cxn modelId="{218A414A-20FC-47A9-82D2-E6CFB380B36F}" type="presParOf" srcId="{C83E051D-2831-48C7-962F-AC4F3DD7C11F}" destId="{F150E583-C7F5-4AD9-9ECA-654F9100BC59}" srcOrd="0" destOrd="0" presId="urn:microsoft.com/office/officeart/2005/8/layout/venn1"/>
    <dgm:cxn modelId="{F24887A8-81EF-4DE8-82B7-9CB65362DBDC}" type="presParOf" srcId="{C83E051D-2831-48C7-962F-AC4F3DD7C11F}" destId="{2A0DA119-3D09-40A2-AD97-A90933277F1D}" srcOrd="1" destOrd="0" presId="urn:microsoft.com/office/officeart/2005/8/layout/venn1"/>
    <dgm:cxn modelId="{421CBC31-B8E9-442B-B1AB-28F196E96945}" type="presParOf" srcId="{C83E051D-2831-48C7-962F-AC4F3DD7C11F}" destId="{E9CF544F-5FE8-406A-8F06-E93923A0DE4D}" srcOrd="2" destOrd="0" presId="urn:microsoft.com/office/officeart/2005/8/layout/venn1"/>
    <dgm:cxn modelId="{349BE81C-FE68-46AD-BEBD-89ED7EE282A6}" type="presParOf" srcId="{C83E051D-2831-48C7-962F-AC4F3DD7C11F}" destId="{B0C15073-AD16-45E7-B318-9966BA5EE006}" srcOrd="3" destOrd="0" presId="urn:microsoft.com/office/officeart/2005/8/layout/venn1"/>
    <dgm:cxn modelId="{8D589BBC-42D6-4DE4-8F08-7A87AEC94ED5}" type="presParOf" srcId="{C83E051D-2831-48C7-962F-AC4F3DD7C11F}" destId="{E576A052-C0B5-43B7-8251-803BD918FBE1}" srcOrd="4" destOrd="0" presId="urn:microsoft.com/office/officeart/2005/8/layout/venn1"/>
    <dgm:cxn modelId="{795AFC5A-735F-420C-8932-56AD290336B0}" type="presParOf" srcId="{C83E051D-2831-48C7-962F-AC4F3DD7C11F}" destId="{984C06C0-875E-4D45-B4AD-724D7F9C8FDE}"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54296D-732E-4BE7-95B4-ED1AB50B0D93}"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C528584-DADD-4D8F-895A-99F4F61055C9}">
      <dgm:prSet phldrT="[Text]"/>
      <dgm:spPr/>
      <dgm:t>
        <a:bodyPr/>
        <a:lstStyle/>
        <a:p>
          <a:r>
            <a:rPr lang="en-US" dirty="0" smtClean="0"/>
            <a:t>Faculty Members</a:t>
          </a:r>
          <a:endParaRPr lang="en-US" dirty="0"/>
        </a:p>
      </dgm:t>
    </dgm:pt>
    <dgm:pt modelId="{B845A785-2554-4720-AAEE-87ADC13A2F4E}" type="parTrans" cxnId="{348EC059-3B03-4F54-AD14-5F9A44253DE0}">
      <dgm:prSet/>
      <dgm:spPr/>
      <dgm:t>
        <a:bodyPr/>
        <a:lstStyle/>
        <a:p>
          <a:endParaRPr lang="en-US"/>
        </a:p>
      </dgm:t>
    </dgm:pt>
    <dgm:pt modelId="{456B2CAD-A892-4762-A0CA-95AF68ABD19E}" type="sibTrans" cxnId="{348EC059-3B03-4F54-AD14-5F9A44253DE0}">
      <dgm:prSet/>
      <dgm:spPr/>
      <dgm:t>
        <a:bodyPr/>
        <a:lstStyle/>
        <a:p>
          <a:endParaRPr lang="en-US"/>
        </a:p>
      </dgm:t>
    </dgm:pt>
    <dgm:pt modelId="{007430A9-BAEB-4D8C-B6C6-266342F60D71}">
      <dgm:prSet phldrT="[Text]"/>
      <dgm:spPr>
        <a:ln>
          <a:solidFill>
            <a:schemeClr val="accent4"/>
          </a:solidFill>
        </a:ln>
      </dgm:spPr>
      <dgm:t>
        <a:bodyPr/>
        <a:lstStyle/>
        <a:p>
          <a:r>
            <a:rPr lang="en-US" dirty="0" smtClean="0"/>
            <a:t>Paid Appointments</a:t>
          </a:r>
          <a:endParaRPr lang="en-US" dirty="0"/>
        </a:p>
      </dgm:t>
    </dgm:pt>
    <dgm:pt modelId="{73F83436-B60A-4D6B-945F-AC970F33811F}" type="parTrans" cxnId="{CC53344A-9F21-4C7D-A1F8-79DCE27EFDB7}">
      <dgm:prSet/>
      <dgm:spPr/>
      <dgm:t>
        <a:bodyPr/>
        <a:lstStyle/>
        <a:p>
          <a:endParaRPr lang="en-US"/>
        </a:p>
      </dgm:t>
    </dgm:pt>
    <dgm:pt modelId="{547384F1-A8CC-4993-ADB7-75C0A136B915}" type="sibTrans" cxnId="{CC53344A-9F21-4C7D-A1F8-79DCE27EFDB7}">
      <dgm:prSet/>
      <dgm:spPr/>
      <dgm:t>
        <a:bodyPr/>
        <a:lstStyle/>
        <a:p>
          <a:endParaRPr lang="en-US"/>
        </a:p>
      </dgm:t>
    </dgm:pt>
    <dgm:pt modelId="{42A3B642-22E3-4B8B-AFBD-EE5CA282CE2D}">
      <dgm:prSet phldrT="[Text]"/>
      <dgm:spPr>
        <a:ln>
          <a:solidFill>
            <a:schemeClr val="accent4"/>
          </a:solidFill>
        </a:ln>
      </dgm:spPr>
      <dgm:t>
        <a:bodyPr/>
        <a:lstStyle/>
        <a:p>
          <a:r>
            <a:rPr lang="en-US" dirty="0" smtClean="0"/>
            <a:t>50% or greater</a:t>
          </a:r>
          <a:endParaRPr lang="en-US" dirty="0"/>
        </a:p>
      </dgm:t>
    </dgm:pt>
    <dgm:pt modelId="{81E8067E-CEC9-4284-8988-065A76AAE4B8}" type="parTrans" cxnId="{97AF06FB-75FE-4762-91F4-0D4D1A7FA36D}">
      <dgm:prSet/>
      <dgm:spPr/>
      <dgm:t>
        <a:bodyPr/>
        <a:lstStyle/>
        <a:p>
          <a:endParaRPr lang="en-US"/>
        </a:p>
      </dgm:t>
    </dgm:pt>
    <dgm:pt modelId="{89234E33-2913-4B84-93AA-3C6B82AD7660}" type="sibTrans" cxnId="{97AF06FB-75FE-4762-91F4-0D4D1A7FA36D}">
      <dgm:prSet/>
      <dgm:spPr/>
      <dgm:t>
        <a:bodyPr/>
        <a:lstStyle/>
        <a:p>
          <a:endParaRPr lang="en-US"/>
        </a:p>
      </dgm:t>
    </dgm:pt>
    <dgm:pt modelId="{4E4E254D-856D-4F02-B6F9-74D8DB6F9D01}">
      <dgm:prSet phldrT="[Text]"/>
      <dgm:spPr>
        <a:solidFill>
          <a:schemeClr val="accent4"/>
        </a:solidFill>
      </dgm:spPr>
      <dgm:t>
        <a:bodyPr/>
        <a:lstStyle/>
        <a:p>
          <a:r>
            <a:rPr lang="en-US" dirty="0" smtClean="0"/>
            <a:t>Students</a:t>
          </a:r>
          <a:endParaRPr lang="en-US" dirty="0"/>
        </a:p>
      </dgm:t>
    </dgm:pt>
    <dgm:pt modelId="{0187B44D-0B5B-4B45-BC72-27BE35EBF694}" type="parTrans" cxnId="{D0219A45-6D0F-437D-85FD-6AFE77F7F9BD}">
      <dgm:prSet/>
      <dgm:spPr/>
      <dgm:t>
        <a:bodyPr/>
        <a:lstStyle/>
        <a:p>
          <a:endParaRPr lang="en-US"/>
        </a:p>
      </dgm:t>
    </dgm:pt>
    <dgm:pt modelId="{4EA31E49-5EFD-4D96-A4D9-E2CCAF47FCDC}" type="sibTrans" cxnId="{D0219A45-6D0F-437D-85FD-6AFE77F7F9BD}">
      <dgm:prSet/>
      <dgm:spPr/>
      <dgm:t>
        <a:bodyPr/>
        <a:lstStyle/>
        <a:p>
          <a:endParaRPr lang="en-US"/>
        </a:p>
      </dgm:t>
    </dgm:pt>
    <dgm:pt modelId="{F2AD2F79-CFD6-4AE4-BDEA-3A96ED05071D}">
      <dgm:prSet phldrT="[Text]"/>
      <dgm:spPr>
        <a:ln>
          <a:solidFill>
            <a:schemeClr val="accent1"/>
          </a:solidFill>
        </a:ln>
      </dgm:spPr>
      <dgm:t>
        <a:bodyPr/>
        <a:lstStyle/>
        <a:p>
          <a:r>
            <a:rPr lang="en-US" dirty="0" smtClean="0"/>
            <a:t>Faculty Advisor</a:t>
          </a:r>
          <a:endParaRPr lang="en-US" dirty="0"/>
        </a:p>
      </dgm:t>
    </dgm:pt>
    <dgm:pt modelId="{D0996A4C-B430-4120-997F-57B78B5D1A43}" type="parTrans" cxnId="{97FE9DA1-9209-4D5C-8973-DEDC3B840D70}">
      <dgm:prSet/>
      <dgm:spPr/>
      <dgm:t>
        <a:bodyPr/>
        <a:lstStyle/>
        <a:p>
          <a:endParaRPr lang="en-US"/>
        </a:p>
      </dgm:t>
    </dgm:pt>
    <dgm:pt modelId="{ABA5E824-822A-4931-A4BE-0DA3C64F3BD7}" type="sibTrans" cxnId="{97FE9DA1-9209-4D5C-8973-DEDC3B840D70}">
      <dgm:prSet/>
      <dgm:spPr/>
      <dgm:t>
        <a:bodyPr/>
        <a:lstStyle/>
        <a:p>
          <a:endParaRPr lang="en-US"/>
        </a:p>
      </dgm:t>
    </dgm:pt>
    <dgm:pt modelId="{19747217-C050-4583-83FF-FDCFBE49B8CC}" type="pres">
      <dgm:prSet presAssocID="{6654296D-732E-4BE7-95B4-ED1AB50B0D93}" presName="diagram" presStyleCnt="0">
        <dgm:presLayoutVars>
          <dgm:chPref val="1"/>
          <dgm:dir/>
          <dgm:animOne val="branch"/>
          <dgm:animLvl val="lvl"/>
          <dgm:resizeHandles/>
        </dgm:presLayoutVars>
      </dgm:prSet>
      <dgm:spPr/>
      <dgm:t>
        <a:bodyPr/>
        <a:lstStyle/>
        <a:p>
          <a:endParaRPr lang="en-US"/>
        </a:p>
      </dgm:t>
    </dgm:pt>
    <dgm:pt modelId="{8862DD92-0E49-42A2-A77B-4085D6564135}" type="pres">
      <dgm:prSet presAssocID="{3C528584-DADD-4D8F-895A-99F4F61055C9}" presName="root" presStyleCnt="0"/>
      <dgm:spPr/>
    </dgm:pt>
    <dgm:pt modelId="{D78863B6-F8A5-4473-9393-38860E91FB9A}" type="pres">
      <dgm:prSet presAssocID="{3C528584-DADD-4D8F-895A-99F4F61055C9}" presName="rootComposite" presStyleCnt="0"/>
      <dgm:spPr/>
    </dgm:pt>
    <dgm:pt modelId="{7D1AE651-1736-40D9-A62F-7FA94C4A4B48}" type="pres">
      <dgm:prSet presAssocID="{3C528584-DADD-4D8F-895A-99F4F61055C9}" presName="rootText" presStyleLbl="node1" presStyleIdx="0" presStyleCnt="2"/>
      <dgm:spPr/>
      <dgm:t>
        <a:bodyPr/>
        <a:lstStyle/>
        <a:p>
          <a:endParaRPr lang="en-US"/>
        </a:p>
      </dgm:t>
    </dgm:pt>
    <dgm:pt modelId="{7EE50EFD-F3CA-4022-A1A2-E1A397F08130}" type="pres">
      <dgm:prSet presAssocID="{3C528584-DADD-4D8F-895A-99F4F61055C9}" presName="rootConnector" presStyleLbl="node1" presStyleIdx="0" presStyleCnt="2"/>
      <dgm:spPr/>
      <dgm:t>
        <a:bodyPr/>
        <a:lstStyle/>
        <a:p>
          <a:endParaRPr lang="en-US"/>
        </a:p>
      </dgm:t>
    </dgm:pt>
    <dgm:pt modelId="{2DF91418-3A7D-4835-9D29-332443EE0E48}" type="pres">
      <dgm:prSet presAssocID="{3C528584-DADD-4D8F-895A-99F4F61055C9}" presName="childShape" presStyleCnt="0"/>
      <dgm:spPr/>
    </dgm:pt>
    <dgm:pt modelId="{24363A20-0C9A-42B7-AD03-01E412024ABB}" type="pres">
      <dgm:prSet presAssocID="{73F83436-B60A-4D6B-945F-AC970F33811F}" presName="Name13" presStyleLbl="parChTrans1D2" presStyleIdx="0" presStyleCnt="3"/>
      <dgm:spPr/>
      <dgm:t>
        <a:bodyPr/>
        <a:lstStyle/>
        <a:p>
          <a:endParaRPr lang="en-US"/>
        </a:p>
      </dgm:t>
    </dgm:pt>
    <dgm:pt modelId="{609F9D53-C939-43A1-863E-3FAF9101B0DA}" type="pres">
      <dgm:prSet presAssocID="{007430A9-BAEB-4D8C-B6C6-266342F60D71}" presName="childText" presStyleLbl="bgAcc1" presStyleIdx="0" presStyleCnt="3">
        <dgm:presLayoutVars>
          <dgm:bulletEnabled val="1"/>
        </dgm:presLayoutVars>
      </dgm:prSet>
      <dgm:spPr/>
      <dgm:t>
        <a:bodyPr/>
        <a:lstStyle/>
        <a:p>
          <a:endParaRPr lang="en-US"/>
        </a:p>
      </dgm:t>
    </dgm:pt>
    <dgm:pt modelId="{2A18CDF5-E000-4025-8D77-F2B357864F9F}" type="pres">
      <dgm:prSet presAssocID="{81E8067E-CEC9-4284-8988-065A76AAE4B8}" presName="Name13" presStyleLbl="parChTrans1D2" presStyleIdx="1" presStyleCnt="3"/>
      <dgm:spPr/>
      <dgm:t>
        <a:bodyPr/>
        <a:lstStyle/>
        <a:p>
          <a:endParaRPr lang="en-US"/>
        </a:p>
      </dgm:t>
    </dgm:pt>
    <dgm:pt modelId="{5E48566E-EAAA-4C03-A2E9-71B3AF62D9FE}" type="pres">
      <dgm:prSet presAssocID="{42A3B642-22E3-4B8B-AFBD-EE5CA282CE2D}" presName="childText" presStyleLbl="bgAcc1" presStyleIdx="1" presStyleCnt="3">
        <dgm:presLayoutVars>
          <dgm:bulletEnabled val="1"/>
        </dgm:presLayoutVars>
      </dgm:prSet>
      <dgm:spPr/>
      <dgm:t>
        <a:bodyPr/>
        <a:lstStyle/>
        <a:p>
          <a:endParaRPr lang="en-US"/>
        </a:p>
      </dgm:t>
    </dgm:pt>
    <dgm:pt modelId="{E3EB9C6E-94D2-49AD-A1F5-3611FF188648}" type="pres">
      <dgm:prSet presAssocID="{4E4E254D-856D-4F02-B6F9-74D8DB6F9D01}" presName="root" presStyleCnt="0"/>
      <dgm:spPr/>
    </dgm:pt>
    <dgm:pt modelId="{F95D23A7-BB5A-45AC-8418-AA5CB549850C}" type="pres">
      <dgm:prSet presAssocID="{4E4E254D-856D-4F02-B6F9-74D8DB6F9D01}" presName="rootComposite" presStyleCnt="0"/>
      <dgm:spPr/>
    </dgm:pt>
    <dgm:pt modelId="{DF1CA10E-6795-4908-8AF5-009522A43AE7}" type="pres">
      <dgm:prSet presAssocID="{4E4E254D-856D-4F02-B6F9-74D8DB6F9D01}" presName="rootText" presStyleLbl="node1" presStyleIdx="1" presStyleCnt="2"/>
      <dgm:spPr/>
      <dgm:t>
        <a:bodyPr/>
        <a:lstStyle/>
        <a:p>
          <a:endParaRPr lang="en-US"/>
        </a:p>
      </dgm:t>
    </dgm:pt>
    <dgm:pt modelId="{D79D3742-284C-4C39-B0D7-7A5186419B67}" type="pres">
      <dgm:prSet presAssocID="{4E4E254D-856D-4F02-B6F9-74D8DB6F9D01}" presName="rootConnector" presStyleLbl="node1" presStyleIdx="1" presStyleCnt="2"/>
      <dgm:spPr/>
      <dgm:t>
        <a:bodyPr/>
        <a:lstStyle/>
        <a:p>
          <a:endParaRPr lang="en-US"/>
        </a:p>
      </dgm:t>
    </dgm:pt>
    <dgm:pt modelId="{AC3F0A8A-360A-47B3-A26C-434D2C557007}" type="pres">
      <dgm:prSet presAssocID="{4E4E254D-856D-4F02-B6F9-74D8DB6F9D01}" presName="childShape" presStyleCnt="0"/>
      <dgm:spPr/>
    </dgm:pt>
    <dgm:pt modelId="{F903444C-D648-405D-B08D-301FEC137750}" type="pres">
      <dgm:prSet presAssocID="{D0996A4C-B430-4120-997F-57B78B5D1A43}" presName="Name13" presStyleLbl="parChTrans1D2" presStyleIdx="2" presStyleCnt="3"/>
      <dgm:spPr/>
      <dgm:t>
        <a:bodyPr/>
        <a:lstStyle/>
        <a:p>
          <a:endParaRPr lang="en-US"/>
        </a:p>
      </dgm:t>
    </dgm:pt>
    <dgm:pt modelId="{25D6599F-16A4-4658-A4DE-A62AB4B618F7}" type="pres">
      <dgm:prSet presAssocID="{F2AD2F79-CFD6-4AE4-BDEA-3A96ED05071D}" presName="childText" presStyleLbl="bgAcc1" presStyleIdx="2" presStyleCnt="3">
        <dgm:presLayoutVars>
          <dgm:bulletEnabled val="1"/>
        </dgm:presLayoutVars>
      </dgm:prSet>
      <dgm:spPr/>
      <dgm:t>
        <a:bodyPr/>
        <a:lstStyle/>
        <a:p>
          <a:endParaRPr lang="en-US"/>
        </a:p>
      </dgm:t>
    </dgm:pt>
  </dgm:ptLst>
  <dgm:cxnLst>
    <dgm:cxn modelId="{EBC20700-1357-4AC7-9AF5-7B76384B62D9}" type="presOf" srcId="{F2AD2F79-CFD6-4AE4-BDEA-3A96ED05071D}" destId="{25D6599F-16A4-4658-A4DE-A62AB4B618F7}" srcOrd="0" destOrd="0" presId="urn:microsoft.com/office/officeart/2005/8/layout/hierarchy3"/>
    <dgm:cxn modelId="{FE77B1E9-3F5C-4F00-94A9-B4D2870D4BCD}" type="presOf" srcId="{6654296D-732E-4BE7-95B4-ED1AB50B0D93}" destId="{19747217-C050-4583-83FF-FDCFBE49B8CC}" srcOrd="0" destOrd="0" presId="urn:microsoft.com/office/officeart/2005/8/layout/hierarchy3"/>
    <dgm:cxn modelId="{CC53344A-9F21-4C7D-A1F8-79DCE27EFDB7}" srcId="{3C528584-DADD-4D8F-895A-99F4F61055C9}" destId="{007430A9-BAEB-4D8C-B6C6-266342F60D71}" srcOrd="0" destOrd="0" parTransId="{73F83436-B60A-4D6B-945F-AC970F33811F}" sibTransId="{547384F1-A8CC-4993-ADB7-75C0A136B915}"/>
    <dgm:cxn modelId="{F58D3C12-BDB4-4B81-893E-3A345C92A3E7}" type="presOf" srcId="{D0996A4C-B430-4120-997F-57B78B5D1A43}" destId="{F903444C-D648-405D-B08D-301FEC137750}" srcOrd="0" destOrd="0" presId="urn:microsoft.com/office/officeart/2005/8/layout/hierarchy3"/>
    <dgm:cxn modelId="{D5B76D30-51FE-430E-BAD7-5DBFCB2AC4EC}" type="presOf" srcId="{007430A9-BAEB-4D8C-B6C6-266342F60D71}" destId="{609F9D53-C939-43A1-863E-3FAF9101B0DA}" srcOrd="0" destOrd="0" presId="urn:microsoft.com/office/officeart/2005/8/layout/hierarchy3"/>
    <dgm:cxn modelId="{B628E15A-4554-4792-8BD2-3FA13CD669BA}" type="presOf" srcId="{4E4E254D-856D-4F02-B6F9-74D8DB6F9D01}" destId="{D79D3742-284C-4C39-B0D7-7A5186419B67}" srcOrd="1" destOrd="0" presId="urn:microsoft.com/office/officeart/2005/8/layout/hierarchy3"/>
    <dgm:cxn modelId="{7B809B9E-3C36-4D99-8982-5C39F6389224}" type="presOf" srcId="{4E4E254D-856D-4F02-B6F9-74D8DB6F9D01}" destId="{DF1CA10E-6795-4908-8AF5-009522A43AE7}" srcOrd="0" destOrd="0" presId="urn:microsoft.com/office/officeart/2005/8/layout/hierarchy3"/>
    <dgm:cxn modelId="{8D199DA0-6C8A-4BA9-B021-FA76587319E1}" type="presOf" srcId="{73F83436-B60A-4D6B-945F-AC970F33811F}" destId="{24363A20-0C9A-42B7-AD03-01E412024ABB}" srcOrd="0" destOrd="0" presId="urn:microsoft.com/office/officeart/2005/8/layout/hierarchy3"/>
    <dgm:cxn modelId="{348EC059-3B03-4F54-AD14-5F9A44253DE0}" srcId="{6654296D-732E-4BE7-95B4-ED1AB50B0D93}" destId="{3C528584-DADD-4D8F-895A-99F4F61055C9}" srcOrd="0" destOrd="0" parTransId="{B845A785-2554-4720-AAEE-87ADC13A2F4E}" sibTransId="{456B2CAD-A892-4762-A0CA-95AF68ABD19E}"/>
    <dgm:cxn modelId="{97AF06FB-75FE-4762-91F4-0D4D1A7FA36D}" srcId="{3C528584-DADD-4D8F-895A-99F4F61055C9}" destId="{42A3B642-22E3-4B8B-AFBD-EE5CA282CE2D}" srcOrd="1" destOrd="0" parTransId="{81E8067E-CEC9-4284-8988-065A76AAE4B8}" sibTransId="{89234E33-2913-4B84-93AA-3C6B82AD7660}"/>
    <dgm:cxn modelId="{9FAC9812-96C3-4212-BE41-B5E6D480BBD1}" type="presOf" srcId="{42A3B642-22E3-4B8B-AFBD-EE5CA282CE2D}" destId="{5E48566E-EAAA-4C03-A2E9-71B3AF62D9FE}" srcOrd="0" destOrd="0" presId="urn:microsoft.com/office/officeart/2005/8/layout/hierarchy3"/>
    <dgm:cxn modelId="{D0219A45-6D0F-437D-85FD-6AFE77F7F9BD}" srcId="{6654296D-732E-4BE7-95B4-ED1AB50B0D93}" destId="{4E4E254D-856D-4F02-B6F9-74D8DB6F9D01}" srcOrd="1" destOrd="0" parTransId="{0187B44D-0B5B-4B45-BC72-27BE35EBF694}" sibTransId="{4EA31E49-5EFD-4D96-A4D9-E2CCAF47FCDC}"/>
    <dgm:cxn modelId="{3DB25BFE-93A5-45F7-993C-62DDD03B9161}" type="presOf" srcId="{3C528584-DADD-4D8F-895A-99F4F61055C9}" destId="{7EE50EFD-F3CA-4022-A1A2-E1A397F08130}" srcOrd="1" destOrd="0" presId="urn:microsoft.com/office/officeart/2005/8/layout/hierarchy3"/>
    <dgm:cxn modelId="{73BE5B7A-B02E-4639-8A10-7DFA123F02B6}" type="presOf" srcId="{81E8067E-CEC9-4284-8988-065A76AAE4B8}" destId="{2A18CDF5-E000-4025-8D77-F2B357864F9F}" srcOrd="0" destOrd="0" presId="urn:microsoft.com/office/officeart/2005/8/layout/hierarchy3"/>
    <dgm:cxn modelId="{97FE9DA1-9209-4D5C-8973-DEDC3B840D70}" srcId="{4E4E254D-856D-4F02-B6F9-74D8DB6F9D01}" destId="{F2AD2F79-CFD6-4AE4-BDEA-3A96ED05071D}" srcOrd="0" destOrd="0" parTransId="{D0996A4C-B430-4120-997F-57B78B5D1A43}" sibTransId="{ABA5E824-822A-4931-A4BE-0DA3C64F3BD7}"/>
    <dgm:cxn modelId="{E6783B90-5339-4A6F-8D90-5008325661F1}" type="presOf" srcId="{3C528584-DADD-4D8F-895A-99F4F61055C9}" destId="{7D1AE651-1736-40D9-A62F-7FA94C4A4B48}" srcOrd="0" destOrd="0" presId="urn:microsoft.com/office/officeart/2005/8/layout/hierarchy3"/>
    <dgm:cxn modelId="{5349B85F-E7E9-4296-B78D-DF15A6981C42}" type="presParOf" srcId="{19747217-C050-4583-83FF-FDCFBE49B8CC}" destId="{8862DD92-0E49-42A2-A77B-4085D6564135}" srcOrd="0" destOrd="0" presId="urn:microsoft.com/office/officeart/2005/8/layout/hierarchy3"/>
    <dgm:cxn modelId="{D8329DD1-433C-43BA-BCA8-21FAD95381F0}" type="presParOf" srcId="{8862DD92-0E49-42A2-A77B-4085D6564135}" destId="{D78863B6-F8A5-4473-9393-38860E91FB9A}" srcOrd="0" destOrd="0" presId="urn:microsoft.com/office/officeart/2005/8/layout/hierarchy3"/>
    <dgm:cxn modelId="{E8515C08-CB43-4836-9EC5-BCC7B21A48D3}" type="presParOf" srcId="{D78863B6-F8A5-4473-9393-38860E91FB9A}" destId="{7D1AE651-1736-40D9-A62F-7FA94C4A4B48}" srcOrd="0" destOrd="0" presId="urn:microsoft.com/office/officeart/2005/8/layout/hierarchy3"/>
    <dgm:cxn modelId="{93478185-8E75-4EC3-A392-4F211A8EE539}" type="presParOf" srcId="{D78863B6-F8A5-4473-9393-38860E91FB9A}" destId="{7EE50EFD-F3CA-4022-A1A2-E1A397F08130}" srcOrd="1" destOrd="0" presId="urn:microsoft.com/office/officeart/2005/8/layout/hierarchy3"/>
    <dgm:cxn modelId="{FDB07B59-5F9A-41CE-A14F-22107B517638}" type="presParOf" srcId="{8862DD92-0E49-42A2-A77B-4085D6564135}" destId="{2DF91418-3A7D-4835-9D29-332443EE0E48}" srcOrd="1" destOrd="0" presId="urn:microsoft.com/office/officeart/2005/8/layout/hierarchy3"/>
    <dgm:cxn modelId="{20874BF8-5618-429C-B88D-28A19B5C0D81}" type="presParOf" srcId="{2DF91418-3A7D-4835-9D29-332443EE0E48}" destId="{24363A20-0C9A-42B7-AD03-01E412024ABB}" srcOrd="0" destOrd="0" presId="urn:microsoft.com/office/officeart/2005/8/layout/hierarchy3"/>
    <dgm:cxn modelId="{A82821D6-F176-48E1-B809-E4E0A4BDE07E}" type="presParOf" srcId="{2DF91418-3A7D-4835-9D29-332443EE0E48}" destId="{609F9D53-C939-43A1-863E-3FAF9101B0DA}" srcOrd="1" destOrd="0" presId="urn:microsoft.com/office/officeart/2005/8/layout/hierarchy3"/>
    <dgm:cxn modelId="{A1E5AAF4-A2F6-48DB-AEEC-9D375E134551}" type="presParOf" srcId="{2DF91418-3A7D-4835-9D29-332443EE0E48}" destId="{2A18CDF5-E000-4025-8D77-F2B357864F9F}" srcOrd="2" destOrd="0" presId="urn:microsoft.com/office/officeart/2005/8/layout/hierarchy3"/>
    <dgm:cxn modelId="{D31BA683-A675-40B6-A004-BBDF3E354B7E}" type="presParOf" srcId="{2DF91418-3A7D-4835-9D29-332443EE0E48}" destId="{5E48566E-EAAA-4C03-A2E9-71B3AF62D9FE}" srcOrd="3" destOrd="0" presId="urn:microsoft.com/office/officeart/2005/8/layout/hierarchy3"/>
    <dgm:cxn modelId="{AA09C0EC-D02C-46CA-B900-8E1FB8B534DE}" type="presParOf" srcId="{19747217-C050-4583-83FF-FDCFBE49B8CC}" destId="{E3EB9C6E-94D2-49AD-A1F5-3611FF188648}" srcOrd="1" destOrd="0" presId="urn:microsoft.com/office/officeart/2005/8/layout/hierarchy3"/>
    <dgm:cxn modelId="{E1B3A2C8-B9DA-44C4-9B33-FD1B1D76BB31}" type="presParOf" srcId="{E3EB9C6E-94D2-49AD-A1F5-3611FF188648}" destId="{F95D23A7-BB5A-45AC-8418-AA5CB549850C}" srcOrd="0" destOrd="0" presId="urn:microsoft.com/office/officeart/2005/8/layout/hierarchy3"/>
    <dgm:cxn modelId="{1C86785C-185F-406C-ADFB-5444F7052E10}" type="presParOf" srcId="{F95D23A7-BB5A-45AC-8418-AA5CB549850C}" destId="{DF1CA10E-6795-4908-8AF5-009522A43AE7}" srcOrd="0" destOrd="0" presId="urn:microsoft.com/office/officeart/2005/8/layout/hierarchy3"/>
    <dgm:cxn modelId="{25C39429-ED8A-4689-A133-2BD297ADC5F4}" type="presParOf" srcId="{F95D23A7-BB5A-45AC-8418-AA5CB549850C}" destId="{D79D3742-284C-4C39-B0D7-7A5186419B67}" srcOrd="1" destOrd="0" presId="urn:microsoft.com/office/officeart/2005/8/layout/hierarchy3"/>
    <dgm:cxn modelId="{EFF5DB34-301F-4F99-BCBD-5BF73C4D5F4D}" type="presParOf" srcId="{E3EB9C6E-94D2-49AD-A1F5-3611FF188648}" destId="{AC3F0A8A-360A-47B3-A26C-434D2C557007}" srcOrd="1" destOrd="0" presId="urn:microsoft.com/office/officeart/2005/8/layout/hierarchy3"/>
    <dgm:cxn modelId="{87A783B9-9659-44F0-9C41-FDC85C54E920}" type="presParOf" srcId="{AC3F0A8A-360A-47B3-A26C-434D2C557007}" destId="{F903444C-D648-405D-B08D-301FEC137750}" srcOrd="0" destOrd="0" presId="urn:microsoft.com/office/officeart/2005/8/layout/hierarchy3"/>
    <dgm:cxn modelId="{3B89425A-635B-4D4F-840B-EEF20595879E}" type="presParOf" srcId="{AC3F0A8A-360A-47B3-A26C-434D2C557007}" destId="{25D6599F-16A4-4658-A4DE-A62AB4B618F7}"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5C2DC0-2380-4B71-94CA-27A7F0C31281}"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0318C83B-7976-44A2-A54F-64F97ACC9C7D}">
      <dgm:prSet phldrT="[Text]"/>
      <dgm:spPr/>
      <dgm:t>
        <a:bodyPr/>
        <a:lstStyle/>
        <a:p>
          <a:r>
            <a:rPr lang="en-US" dirty="0" smtClean="0"/>
            <a:t>Review Types</a:t>
          </a:r>
          <a:endParaRPr lang="en-US" dirty="0"/>
        </a:p>
      </dgm:t>
    </dgm:pt>
    <dgm:pt modelId="{D8D07740-B883-4E0C-94B7-77843B58793D}" type="parTrans" cxnId="{988B12E5-1ADA-4ED0-97DA-01E64A947ECF}">
      <dgm:prSet/>
      <dgm:spPr/>
      <dgm:t>
        <a:bodyPr/>
        <a:lstStyle/>
        <a:p>
          <a:endParaRPr lang="en-US"/>
        </a:p>
      </dgm:t>
    </dgm:pt>
    <dgm:pt modelId="{0DCF8B18-F1DE-493A-B5F0-170553E850D4}" type="sibTrans" cxnId="{988B12E5-1ADA-4ED0-97DA-01E64A947ECF}">
      <dgm:prSet/>
      <dgm:spPr/>
      <dgm:t>
        <a:bodyPr/>
        <a:lstStyle/>
        <a:p>
          <a:endParaRPr lang="en-US"/>
        </a:p>
      </dgm:t>
    </dgm:pt>
    <dgm:pt modelId="{BB1BFAA1-492E-4F56-B9A7-AC2D8E97A165}">
      <dgm:prSet phldrT="[Text]"/>
      <dgm:spPr>
        <a:solidFill>
          <a:schemeClr val="accent4">
            <a:lumMod val="40000"/>
            <a:lumOff val="60000"/>
          </a:schemeClr>
        </a:solidFill>
      </dgm:spPr>
      <dgm:t>
        <a:bodyPr/>
        <a:lstStyle/>
        <a:p>
          <a:r>
            <a:rPr lang="en-US" dirty="0" smtClean="0"/>
            <a:t>Not Human Subject Research (NHSR)</a:t>
          </a:r>
          <a:endParaRPr lang="en-US" dirty="0"/>
        </a:p>
      </dgm:t>
    </dgm:pt>
    <dgm:pt modelId="{FFCCD626-B482-4972-81B4-7D9494CE7E75}" type="parTrans" cxnId="{2808A63E-088D-40DA-AB17-C8090B93A7FF}">
      <dgm:prSet/>
      <dgm:spPr/>
      <dgm:t>
        <a:bodyPr/>
        <a:lstStyle/>
        <a:p>
          <a:endParaRPr lang="en-US"/>
        </a:p>
      </dgm:t>
    </dgm:pt>
    <dgm:pt modelId="{01C7CD9B-7B55-43E3-9C01-6F9272C633BC}" type="sibTrans" cxnId="{2808A63E-088D-40DA-AB17-C8090B93A7FF}">
      <dgm:prSet/>
      <dgm:spPr/>
      <dgm:t>
        <a:bodyPr/>
        <a:lstStyle/>
        <a:p>
          <a:endParaRPr lang="en-US"/>
        </a:p>
      </dgm:t>
    </dgm:pt>
    <dgm:pt modelId="{2A7AD07A-E5D9-4259-9C93-81DA8F49D1A4}">
      <dgm:prSet phldrT="[Text]"/>
      <dgm:spPr>
        <a:solidFill>
          <a:schemeClr val="accent4">
            <a:lumMod val="60000"/>
            <a:lumOff val="40000"/>
          </a:schemeClr>
        </a:solidFill>
      </dgm:spPr>
      <dgm:t>
        <a:bodyPr/>
        <a:lstStyle/>
        <a:p>
          <a:r>
            <a:rPr lang="en-US" dirty="0" smtClean="0"/>
            <a:t>Exempt</a:t>
          </a:r>
          <a:endParaRPr lang="en-US" dirty="0"/>
        </a:p>
      </dgm:t>
    </dgm:pt>
    <dgm:pt modelId="{0339D17F-FE21-43C8-9F98-4EAD65712032}" type="parTrans" cxnId="{1263FE29-7484-42E5-BAEB-6B28BB85D6D8}">
      <dgm:prSet/>
      <dgm:spPr/>
      <dgm:t>
        <a:bodyPr/>
        <a:lstStyle/>
        <a:p>
          <a:endParaRPr lang="en-US"/>
        </a:p>
      </dgm:t>
    </dgm:pt>
    <dgm:pt modelId="{6F5AA26A-2980-422F-AD51-180C9B64AA17}" type="sibTrans" cxnId="{1263FE29-7484-42E5-BAEB-6B28BB85D6D8}">
      <dgm:prSet/>
      <dgm:spPr/>
      <dgm:t>
        <a:bodyPr/>
        <a:lstStyle/>
        <a:p>
          <a:endParaRPr lang="en-US"/>
        </a:p>
      </dgm:t>
    </dgm:pt>
    <dgm:pt modelId="{4ADFF395-40F0-43C8-ACF6-F7477E6CE3E1}">
      <dgm:prSet phldrT="[Text]"/>
      <dgm:spPr>
        <a:solidFill>
          <a:schemeClr val="accent4">
            <a:lumMod val="75000"/>
          </a:schemeClr>
        </a:solidFill>
      </dgm:spPr>
      <dgm:t>
        <a:bodyPr/>
        <a:lstStyle/>
        <a:p>
          <a:r>
            <a:rPr lang="en-US" dirty="0" smtClean="0"/>
            <a:t>Expedited</a:t>
          </a:r>
          <a:endParaRPr lang="en-US" dirty="0"/>
        </a:p>
      </dgm:t>
    </dgm:pt>
    <dgm:pt modelId="{43F7F1BD-2F5C-4111-8592-9C5EA058059A}" type="parTrans" cxnId="{1B1D5046-ACDA-44AA-9B18-137D24B0E018}">
      <dgm:prSet/>
      <dgm:spPr/>
      <dgm:t>
        <a:bodyPr/>
        <a:lstStyle/>
        <a:p>
          <a:endParaRPr lang="en-US"/>
        </a:p>
      </dgm:t>
    </dgm:pt>
    <dgm:pt modelId="{EF731E95-C523-46D9-AE1E-6239DD1141C2}" type="sibTrans" cxnId="{1B1D5046-ACDA-44AA-9B18-137D24B0E018}">
      <dgm:prSet/>
      <dgm:spPr/>
      <dgm:t>
        <a:bodyPr/>
        <a:lstStyle/>
        <a:p>
          <a:endParaRPr lang="en-US"/>
        </a:p>
      </dgm:t>
    </dgm:pt>
    <dgm:pt modelId="{51BDEEE1-F570-4C35-ADC6-50790D82F0D7}">
      <dgm:prSet phldrT="[Text]"/>
      <dgm:spPr>
        <a:solidFill>
          <a:schemeClr val="accent4">
            <a:lumMod val="50000"/>
          </a:schemeClr>
        </a:solidFill>
      </dgm:spPr>
      <dgm:t>
        <a:bodyPr/>
        <a:lstStyle/>
        <a:p>
          <a:r>
            <a:rPr lang="en-US" dirty="0" smtClean="0"/>
            <a:t>Convened Meeting</a:t>
          </a:r>
          <a:endParaRPr lang="en-US" dirty="0"/>
        </a:p>
      </dgm:t>
    </dgm:pt>
    <dgm:pt modelId="{81308B5B-600E-4A05-9DBD-F240D239D6BA}" type="parTrans" cxnId="{CB270F70-277C-4A4D-A2A0-FA94204A3A68}">
      <dgm:prSet/>
      <dgm:spPr/>
      <dgm:t>
        <a:bodyPr/>
        <a:lstStyle/>
        <a:p>
          <a:endParaRPr lang="en-US"/>
        </a:p>
      </dgm:t>
    </dgm:pt>
    <dgm:pt modelId="{BA9EED05-E6B0-44E5-9DF1-1A09952DED82}" type="sibTrans" cxnId="{CB270F70-277C-4A4D-A2A0-FA94204A3A68}">
      <dgm:prSet/>
      <dgm:spPr/>
      <dgm:t>
        <a:bodyPr/>
        <a:lstStyle/>
        <a:p>
          <a:endParaRPr lang="en-US"/>
        </a:p>
      </dgm:t>
    </dgm:pt>
    <dgm:pt modelId="{FE965AF3-7CE9-49CC-8ABC-C84049A7ECA2}" type="pres">
      <dgm:prSet presAssocID="{DD5C2DC0-2380-4B71-94CA-27A7F0C31281}" presName="Name0" presStyleCnt="0">
        <dgm:presLayoutVars>
          <dgm:chPref val="1"/>
          <dgm:dir/>
          <dgm:animOne val="branch"/>
          <dgm:animLvl val="lvl"/>
          <dgm:resizeHandles val="exact"/>
        </dgm:presLayoutVars>
      </dgm:prSet>
      <dgm:spPr/>
      <dgm:t>
        <a:bodyPr/>
        <a:lstStyle/>
        <a:p>
          <a:endParaRPr lang="en-US"/>
        </a:p>
      </dgm:t>
    </dgm:pt>
    <dgm:pt modelId="{82E6F074-4A36-44DA-A628-3F90E2C85820}" type="pres">
      <dgm:prSet presAssocID="{0318C83B-7976-44A2-A54F-64F97ACC9C7D}" presName="root1" presStyleCnt="0"/>
      <dgm:spPr/>
    </dgm:pt>
    <dgm:pt modelId="{2FE0FDCE-D685-4D47-BC35-AF804164AC2A}" type="pres">
      <dgm:prSet presAssocID="{0318C83B-7976-44A2-A54F-64F97ACC9C7D}" presName="LevelOneTextNode" presStyleLbl="node0" presStyleIdx="0" presStyleCnt="1">
        <dgm:presLayoutVars>
          <dgm:chPref val="3"/>
        </dgm:presLayoutVars>
      </dgm:prSet>
      <dgm:spPr/>
      <dgm:t>
        <a:bodyPr/>
        <a:lstStyle/>
        <a:p>
          <a:endParaRPr lang="en-US"/>
        </a:p>
      </dgm:t>
    </dgm:pt>
    <dgm:pt modelId="{47129F2E-5E43-4A6C-AD0A-BF009A392E7F}" type="pres">
      <dgm:prSet presAssocID="{0318C83B-7976-44A2-A54F-64F97ACC9C7D}" presName="level2hierChild" presStyleCnt="0"/>
      <dgm:spPr/>
    </dgm:pt>
    <dgm:pt modelId="{935A0735-FA5F-45C8-9092-39E3869DC2A3}" type="pres">
      <dgm:prSet presAssocID="{FFCCD626-B482-4972-81B4-7D9494CE7E75}" presName="conn2-1" presStyleLbl="parChTrans1D2" presStyleIdx="0" presStyleCnt="4"/>
      <dgm:spPr/>
      <dgm:t>
        <a:bodyPr/>
        <a:lstStyle/>
        <a:p>
          <a:endParaRPr lang="en-US"/>
        </a:p>
      </dgm:t>
    </dgm:pt>
    <dgm:pt modelId="{799984E2-1E71-4766-82D3-0DE46807EAF1}" type="pres">
      <dgm:prSet presAssocID="{FFCCD626-B482-4972-81B4-7D9494CE7E75}" presName="connTx" presStyleLbl="parChTrans1D2" presStyleIdx="0" presStyleCnt="4"/>
      <dgm:spPr/>
      <dgm:t>
        <a:bodyPr/>
        <a:lstStyle/>
        <a:p>
          <a:endParaRPr lang="en-US"/>
        </a:p>
      </dgm:t>
    </dgm:pt>
    <dgm:pt modelId="{47DA1E76-6BEF-459A-94F3-3E209EADEC01}" type="pres">
      <dgm:prSet presAssocID="{BB1BFAA1-492E-4F56-B9A7-AC2D8E97A165}" presName="root2" presStyleCnt="0"/>
      <dgm:spPr/>
    </dgm:pt>
    <dgm:pt modelId="{317EE2EC-5969-4043-8856-498E1D39D54E}" type="pres">
      <dgm:prSet presAssocID="{BB1BFAA1-492E-4F56-B9A7-AC2D8E97A165}" presName="LevelTwoTextNode" presStyleLbl="node2" presStyleIdx="0" presStyleCnt="4">
        <dgm:presLayoutVars>
          <dgm:chPref val="3"/>
        </dgm:presLayoutVars>
      </dgm:prSet>
      <dgm:spPr/>
      <dgm:t>
        <a:bodyPr/>
        <a:lstStyle/>
        <a:p>
          <a:endParaRPr lang="en-US"/>
        </a:p>
      </dgm:t>
    </dgm:pt>
    <dgm:pt modelId="{69315ADF-8E79-4BDD-B90B-0A729CD3746F}" type="pres">
      <dgm:prSet presAssocID="{BB1BFAA1-492E-4F56-B9A7-AC2D8E97A165}" presName="level3hierChild" presStyleCnt="0"/>
      <dgm:spPr/>
    </dgm:pt>
    <dgm:pt modelId="{1A17A992-CF0E-4A71-BEA2-3B2B2C962419}" type="pres">
      <dgm:prSet presAssocID="{0339D17F-FE21-43C8-9F98-4EAD65712032}" presName="conn2-1" presStyleLbl="parChTrans1D2" presStyleIdx="1" presStyleCnt="4"/>
      <dgm:spPr/>
      <dgm:t>
        <a:bodyPr/>
        <a:lstStyle/>
        <a:p>
          <a:endParaRPr lang="en-US"/>
        </a:p>
      </dgm:t>
    </dgm:pt>
    <dgm:pt modelId="{D0ADC10B-B098-49DB-A084-B614B846E518}" type="pres">
      <dgm:prSet presAssocID="{0339D17F-FE21-43C8-9F98-4EAD65712032}" presName="connTx" presStyleLbl="parChTrans1D2" presStyleIdx="1" presStyleCnt="4"/>
      <dgm:spPr/>
      <dgm:t>
        <a:bodyPr/>
        <a:lstStyle/>
        <a:p>
          <a:endParaRPr lang="en-US"/>
        </a:p>
      </dgm:t>
    </dgm:pt>
    <dgm:pt modelId="{3D3F1024-43E8-493D-8A04-51EAE26D5C55}" type="pres">
      <dgm:prSet presAssocID="{2A7AD07A-E5D9-4259-9C93-81DA8F49D1A4}" presName="root2" presStyleCnt="0"/>
      <dgm:spPr/>
    </dgm:pt>
    <dgm:pt modelId="{C5C1F0C6-19EE-4229-9838-6A5575FE4B87}" type="pres">
      <dgm:prSet presAssocID="{2A7AD07A-E5D9-4259-9C93-81DA8F49D1A4}" presName="LevelTwoTextNode" presStyleLbl="node2" presStyleIdx="1" presStyleCnt="4">
        <dgm:presLayoutVars>
          <dgm:chPref val="3"/>
        </dgm:presLayoutVars>
      </dgm:prSet>
      <dgm:spPr/>
      <dgm:t>
        <a:bodyPr/>
        <a:lstStyle/>
        <a:p>
          <a:endParaRPr lang="en-US"/>
        </a:p>
      </dgm:t>
    </dgm:pt>
    <dgm:pt modelId="{E101CF25-FAE6-4371-9387-D5703A493176}" type="pres">
      <dgm:prSet presAssocID="{2A7AD07A-E5D9-4259-9C93-81DA8F49D1A4}" presName="level3hierChild" presStyleCnt="0"/>
      <dgm:spPr/>
    </dgm:pt>
    <dgm:pt modelId="{DF22BCA8-58CF-4916-AEEA-D6FEB3A6E8D4}" type="pres">
      <dgm:prSet presAssocID="{43F7F1BD-2F5C-4111-8592-9C5EA058059A}" presName="conn2-1" presStyleLbl="parChTrans1D2" presStyleIdx="2" presStyleCnt="4"/>
      <dgm:spPr/>
      <dgm:t>
        <a:bodyPr/>
        <a:lstStyle/>
        <a:p>
          <a:endParaRPr lang="en-US"/>
        </a:p>
      </dgm:t>
    </dgm:pt>
    <dgm:pt modelId="{F9A516F5-3E6B-4597-9DE7-BCD5F9329ED0}" type="pres">
      <dgm:prSet presAssocID="{43F7F1BD-2F5C-4111-8592-9C5EA058059A}" presName="connTx" presStyleLbl="parChTrans1D2" presStyleIdx="2" presStyleCnt="4"/>
      <dgm:spPr/>
      <dgm:t>
        <a:bodyPr/>
        <a:lstStyle/>
        <a:p>
          <a:endParaRPr lang="en-US"/>
        </a:p>
      </dgm:t>
    </dgm:pt>
    <dgm:pt modelId="{82BB4EA0-94C6-4D4E-8674-9EF1EF88B788}" type="pres">
      <dgm:prSet presAssocID="{4ADFF395-40F0-43C8-ACF6-F7477E6CE3E1}" presName="root2" presStyleCnt="0"/>
      <dgm:spPr/>
    </dgm:pt>
    <dgm:pt modelId="{D49FC9CD-A842-4DA0-AAD4-27D1DB818CBD}" type="pres">
      <dgm:prSet presAssocID="{4ADFF395-40F0-43C8-ACF6-F7477E6CE3E1}" presName="LevelTwoTextNode" presStyleLbl="node2" presStyleIdx="2" presStyleCnt="4">
        <dgm:presLayoutVars>
          <dgm:chPref val="3"/>
        </dgm:presLayoutVars>
      </dgm:prSet>
      <dgm:spPr/>
      <dgm:t>
        <a:bodyPr/>
        <a:lstStyle/>
        <a:p>
          <a:endParaRPr lang="en-US"/>
        </a:p>
      </dgm:t>
    </dgm:pt>
    <dgm:pt modelId="{93037355-F3DB-4739-BF3C-6ADD885375C9}" type="pres">
      <dgm:prSet presAssocID="{4ADFF395-40F0-43C8-ACF6-F7477E6CE3E1}" presName="level3hierChild" presStyleCnt="0"/>
      <dgm:spPr/>
    </dgm:pt>
    <dgm:pt modelId="{C604BCC9-1503-4ABF-B91A-43DC557A7FBD}" type="pres">
      <dgm:prSet presAssocID="{81308B5B-600E-4A05-9DBD-F240D239D6BA}" presName="conn2-1" presStyleLbl="parChTrans1D2" presStyleIdx="3" presStyleCnt="4"/>
      <dgm:spPr/>
      <dgm:t>
        <a:bodyPr/>
        <a:lstStyle/>
        <a:p>
          <a:endParaRPr lang="en-US"/>
        </a:p>
      </dgm:t>
    </dgm:pt>
    <dgm:pt modelId="{99F64382-15FA-4813-9A79-3FC86291F165}" type="pres">
      <dgm:prSet presAssocID="{81308B5B-600E-4A05-9DBD-F240D239D6BA}" presName="connTx" presStyleLbl="parChTrans1D2" presStyleIdx="3" presStyleCnt="4"/>
      <dgm:spPr/>
      <dgm:t>
        <a:bodyPr/>
        <a:lstStyle/>
        <a:p>
          <a:endParaRPr lang="en-US"/>
        </a:p>
      </dgm:t>
    </dgm:pt>
    <dgm:pt modelId="{A6EE5F7C-BF04-4D59-ADA5-82933014E6C3}" type="pres">
      <dgm:prSet presAssocID="{51BDEEE1-F570-4C35-ADC6-50790D82F0D7}" presName="root2" presStyleCnt="0"/>
      <dgm:spPr/>
    </dgm:pt>
    <dgm:pt modelId="{195FAC18-9774-495E-A680-BBCDCFEB6850}" type="pres">
      <dgm:prSet presAssocID="{51BDEEE1-F570-4C35-ADC6-50790D82F0D7}" presName="LevelTwoTextNode" presStyleLbl="node2" presStyleIdx="3" presStyleCnt="4">
        <dgm:presLayoutVars>
          <dgm:chPref val="3"/>
        </dgm:presLayoutVars>
      </dgm:prSet>
      <dgm:spPr/>
      <dgm:t>
        <a:bodyPr/>
        <a:lstStyle/>
        <a:p>
          <a:endParaRPr lang="en-US"/>
        </a:p>
      </dgm:t>
    </dgm:pt>
    <dgm:pt modelId="{4E436EBC-5C51-48C3-86F7-13299A42697B}" type="pres">
      <dgm:prSet presAssocID="{51BDEEE1-F570-4C35-ADC6-50790D82F0D7}" presName="level3hierChild" presStyleCnt="0"/>
      <dgm:spPr/>
    </dgm:pt>
  </dgm:ptLst>
  <dgm:cxnLst>
    <dgm:cxn modelId="{1263FE29-7484-42E5-BAEB-6B28BB85D6D8}" srcId="{0318C83B-7976-44A2-A54F-64F97ACC9C7D}" destId="{2A7AD07A-E5D9-4259-9C93-81DA8F49D1A4}" srcOrd="1" destOrd="0" parTransId="{0339D17F-FE21-43C8-9F98-4EAD65712032}" sibTransId="{6F5AA26A-2980-422F-AD51-180C9B64AA17}"/>
    <dgm:cxn modelId="{2808A63E-088D-40DA-AB17-C8090B93A7FF}" srcId="{0318C83B-7976-44A2-A54F-64F97ACC9C7D}" destId="{BB1BFAA1-492E-4F56-B9A7-AC2D8E97A165}" srcOrd="0" destOrd="0" parTransId="{FFCCD626-B482-4972-81B4-7D9494CE7E75}" sibTransId="{01C7CD9B-7B55-43E3-9C01-6F9272C633BC}"/>
    <dgm:cxn modelId="{988B12E5-1ADA-4ED0-97DA-01E64A947ECF}" srcId="{DD5C2DC0-2380-4B71-94CA-27A7F0C31281}" destId="{0318C83B-7976-44A2-A54F-64F97ACC9C7D}" srcOrd="0" destOrd="0" parTransId="{D8D07740-B883-4E0C-94B7-77843B58793D}" sibTransId="{0DCF8B18-F1DE-493A-B5F0-170553E850D4}"/>
    <dgm:cxn modelId="{FCC6A5E8-0D50-4108-8841-F6830E8C725F}" type="presOf" srcId="{51BDEEE1-F570-4C35-ADC6-50790D82F0D7}" destId="{195FAC18-9774-495E-A680-BBCDCFEB6850}" srcOrd="0" destOrd="0" presId="urn:microsoft.com/office/officeart/2008/layout/HorizontalMultiLevelHierarchy"/>
    <dgm:cxn modelId="{2F47599A-86F9-40E4-A792-04470A89A058}" type="presOf" srcId="{4ADFF395-40F0-43C8-ACF6-F7477E6CE3E1}" destId="{D49FC9CD-A842-4DA0-AAD4-27D1DB818CBD}" srcOrd="0" destOrd="0" presId="urn:microsoft.com/office/officeart/2008/layout/HorizontalMultiLevelHierarchy"/>
    <dgm:cxn modelId="{2C447B58-D4DB-4FFD-8FB6-F69CD265AE90}" type="presOf" srcId="{0318C83B-7976-44A2-A54F-64F97ACC9C7D}" destId="{2FE0FDCE-D685-4D47-BC35-AF804164AC2A}" srcOrd="0" destOrd="0" presId="urn:microsoft.com/office/officeart/2008/layout/HorizontalMultiLevelHierarchy"/>
    <dgm:cxn modelId="{B4EDEF2E-02BF-4ADA-B07A-64326D36C9F3}" type="presOf" srcId="{DD5C2DC0-2380-4B71-94CA-27A7F0C31281}" destId="{FE965AF3-7CE9-49CC-8ABC-C84049A7ECA2}" srcOrd="0" destOrd="0" presId="urn:microsoft.com/office/officeart/2008/layout/HorizontalMultiLevelHierarchy"/>
    <dgm:cxn modelId="{7AF79C6C-5EA1-498B-8D5A-E8D64CEBA23F}" type="presOf" srcId="{43F7F1BD-2F5C-4111-8592-9C5EA058059A}" destId="{F9A516F5-3E6B-4597-9DE7-BCD5F9329ED0}" srcOrd="1" destOrd="0" presId="urn:microsoft.com/office/officeart/2008/layout/HorizontalMultiLevelHierarchy"/>
    <dgm:cxn modelId="{1B1D5046-ACDA-44AA-9B18-137D24B0E018}" srcId="{0318C83B-7976-44A2-A54F-64F97ACC9C7D}" destId="{4ADFF395-40F0-43C8-ACF6-F7477E6CE3E1}" srcOrd="2" destOrd="0" parTransId="{43F7F1BD-2F5C-4111-8592-9C5EA058059A}" sibTransId="{EF731E95-C523-46D9-AE1E-6239DD1141C2}"/>
    <dgm:cxn modelId="{8C2304EF-DF93-4171-A7FD-66F600963E25}" type="presOf" srcId="{BB1BFAA1-492E-4F56-B9A7-AC2D8E97A165}" destId="{317EE2EC-5969-4043-8856-498E1D39D54E}" srcOrd="0" destOrd="0" presId="urn:microsoft.com/office/officeart/2008/layout/HorizontalMultiLevelHierarchy"/>
    <dgm:cxn modelId="{21E920F2-67FF-4410-B900-5FC7C17DD561}" type="presOf" srcId="{FFCCD626-B482-4972-81B4-7D9494CE7E75}" destId="{935A0735-FA5F-45C8-9092-39E3869DC2A3}" srcOrd="0" destOrd="0" presId="urn:microsoft.com/office/officeart/2008/layout/HorizontalMultiLevelHierarchy"/>
    <dgm:cxn modelId="{9728F367-5C0E-4169-83F9-B1D19611DDF5}" type="presOf" srcId="{81308B5B-600E-4A05-9DBD-F240D239D6BA}" destId="{C604BCC9-1503-4ABF-B91A-43DC557A7FBD}" srcOrd="0" destOrd="0" presId="urn:microsoft.com/office/officeart/2008/layout/HorizontalMultiLevelHierarchy"/>
    <dgm:cxn modelId="{2DA59A28-3BE5-47DF-B43C-CB03F1F6CC82}" type="presOf" srcId="{0339D17F-FE21-43C8-9F98-4EAD65712032}" destId="{1A17A992-CF0E-4A71-BEA2-3B2B2C962419}" srcOrd="0" destOrd="0" presId="urn:microsoft.com/office/officeart/2008/layout/HorizontalMultiLevelHierarchy"/>
    <dgm:cxn modelId="{915F9F37-541C-4A40-A26D-FE8EA7590782}" type="presOf" srcId="{81308B5B-600E-4A05-9DBD-F240D239D6BA}" destId="{99F64382-15FA-4813-9A79-3FC86291F165}" srcOrd="1" destOrd="0" presId="urn:microsoft.com/office/officeart/2008/layout/HorizontalMultiLevelHierarchy"/>
    <dgm:cxn modelId="{87B621EC-5801-4E57-B416-8BEB96E4A9A7}" type="presOf" srcId="{FFCCD626-B482-4972-81B4-7D9494CE7E75}" destId="{799984E2-1E71-4766-82D3-0DE46807EAF1}" srcOrd="1" destOrd="0" presId="urn:microsoft.com/office/officeart/2008/layout/HorizontalMultiLevelHierarchy"/>
    <dgm:cxn modelId="{CB270F70-277C-4A4D-A2A0-FA94204A3A68}" srcId="{0318C83B-7976-44A2-A54F-64F97ACC9C7D}" destId="{51BDEEE1-F570-4C35-ADC6-50790D82F0D7}" srcOrd="3" destOrd="0" parTransId="{81308B5B-600E-4A05-9DBD-F240D239D6BA}" sibTransId="{BA9EED05-E6B0-44E5-9DF1-1A09952DED82}"/>
    <dgm:cxn modelId="{46037122-A5ED-4C2A-B9EF-27CD65A8DAD5}" type="presOf" srcId="{43F7F1BD-2F5C-4111-8592-9C5EA058059A}" destId="{DF22BCA8-58CF-4916-AEEA-D6FEB3A6E8D4}" srcOrd="0" destOrd="0" presId="urn:microsoft.com/office/officeart/2008/layout/HorizontalMultiLevelHierarchy"/>
    <dgm:cxn modelId="{E39044FA-C8DA-4249-8A54-0902C3CFD705}" type="presOf" srcId="{0339D17F-FE21-43C8-9F98-4EAD65712032}" destId="{D0ADC10B-B098-49DB-A084-B614B846E518}" srcOrd="1" destOrd="0" presId="urn:microsoft.com/office/officeart/2008/layout/HorizontalMultiLevelHierarchy"/>
    <dgm:cxn modelId="{661CF51C-7B18-49E7-A693-49B1B0C9E2E1}" type="presOf" srcId="{2A7AD07A-E5D9-4259-9C93-81DA8F49D1A4}" destId="{C5C1F0C6-19EE-4229-9838-6A5575FE4B87}" srcOrd="0" destOrd="0" presId="urn:microsoft.com/office/officeart/2008/layout/HorizontalMultiLevelHierarchy"/>
    <dgm:cxn modelId="{BE129F3A-A92A-4BFB-9214-E273E184CEEC}" type="presParOf" srcId="{FE965AF3-7CE9-49CC-8ABC-C84049A7ECA2}" destId="{82E6F074-4A36-44DA-A628-3F90E2C85820}" srcOrd="0" destOrd="0" presId="urn:microsoft.com/office/officeart/2008/layout/HorizontalMultiLevelHierarchy"/>
    <dgm:cxn modelId="{D1D869B4-C520-471B-BA84-804B835E9DC6}" type="presParOf" srcId="{82E6F074-4A36-44DA-A628-3F90E2C85820}" destId="{2FE0FDCE-D685-4D47-BC35-AF804164AC2A}" srcOrd="0" destOrd="0" presId="urn:microsoft.com/office/officeart/2008/layout/HorizontalMultiLevelHierarchy"/>
    <dgm:cxn modelId="{5CBB27F7-A83D-4081-A1B0-FCBC63431BDB}" type="presParOf" srcId="{82E6F074-4A36-44DA-A628-3F90E2C85820}" destId="{47129F2E-5E43-4A6C-AD0A-BF009A392E7F}" srcOrd="1" destOrd="0" presId="urn:microsoft.com/office/officeart/2008/layout/HorizontalMultiLevelHierarchy"/>
    <dgm:cxn modelId="{6DF879FE-6FE1-4551-B60B-623C1C080190}" type="presParOf" srcId="{47129F2E-5E43-4A6C-AD0A-BF009A392E7F}" destId="{935A0735-FA5F-45C8-9092-39E3869DC2A3}" srcOrd="0" destOrd="0" presId="urn:microsoft.com/office/officeart/2008/layout/HorizontalMultiLevelHierarchy"/>
    <dgm:cxn modelId="{FCA65CF6-FA50-4D4E-B3CF-99F030C16968}" type="presParOf" srcId="{935A0735-FA5F-45C8-9092-39E3869DC2A3}" destId="{799984E2-1E71-4766-82D3-0DE46807EAF1}" srcOrd="0" destOrd="0" presId="urn:microsoft.com/office/officeart/2008/layout/HorizontalMultiLevelHierarchy"/>
    <dgm:cxn modelId="{CE4AEF21-0CC1-4C3B-A2E2-D8DCDCC0E96C}" type="presParOf" srcId="{47129F2E-5E43-4A6C-AD0A-BF009A392E7F}" destId="{47DA1E76-6BEF-459A-94F3-3E209EADEC01}" srcOrd="1" destOrd="0" presId="urn:microsoft.com/office/officeart/2008/layout/HorizontalMultiLevelHierarchy"/>
    <dgm:cxn modelId="{BC5FEA91-CE20-4A5F-8464-AC0E46EC60D6}" type="presParOf" srcId="{47DA1E76-6BEF-459A-94F3-3E209EADEC01}" destId="{317EE2EC-5969-4043-8856-498E1D39D54E}" srcOrd="0" destOrd="0" presId="urn:microsoft.com/office/officeart/2008/layout/HorizontalMultiLevelHierarchy"/>
    <dgm:cxn modelId="{2DBCAB5B-88B3-41EC-850C-4015EC88F759}" type="presParOf" srcId="{47DA1E76-6BEF-459A-94F3-3E209EADEC01}" destId="{69315ADF-8E79-4BDD-B90B-0A729CD3746F}" srcOrd="1" destOrd="0" presId="urn:microsoft.com/office/officeart/2008/layout/HorizontalMultiLevelHierarchy"/>
    <dgm:cxn modelId="{5CB7BA89-E217-403A-BF58-234A65C42F52}" type="presParOf" srcId="{47129F2E-5E43-4A6C-AD0A-BF009A392E7F}" destId="{1A17A992-CF0E-4A71-BEA2-3B2B2C962419}" srcOrd="2" destOrd="0" presId="urn:microsoft.com/office/officeart/2008/layout/HorizontalMultiLevelHierarchy"/>
    <dgm:cxn modelId="{F495F04C-A7C0-46FE-AB8C-2C4142DBE89E}" type="presParOf" srcId="{1A17A992-CF0E-4A71-BEA2-3B2B2C962419}" destId="{D0ADC10B-B098-49DB-A084-B614B846E518}" srcOrd="0" destOrd="0" presId="urn:microsoft.com/office/officeart/2008/layout/HorizontalMultiLevelHierarchy"/>
    <dgm:cxn modelId="{947F34D4-3799-4275-AB59-14FFB9B2F8FB}" type="presParOf" srcId="{47129F2E-5E43-4A6C-AD0A-BF009A392E7F}" destId="{3D3F1024-43E8-493D-8A04-51EAE26D5C55}" srcOrd="3" destOrd="0" presId="urn:microsoft.com/office/officeart/2008/layout/HorizontalMultiLevelHierarchy"/>
    <dgm:cxn modelId="{47A2C791-D266-48D0-AB0E-D389C6D7A94D}" type="presParOf" srcId="{3D3F1024-43E8-493D-8A04-51EAE26D5C55}" destId="{C5C1F0C6-19EE-4229-9838-6A5575FE4B87}" srcOrd="0" destOrd="0" presId="urn:microsoft.com/office/officeart/2008/layout/HorizontalMultiLevelHierarchy"/>
    <dgm:cxn modelId="{8BC272CE-983C-4F4E-A6D1-A9ABB5E684BF}" type="presParOf" srcId="{3D3F1024-43E8-493D-8A04-51EAE26D5C55}" destId="{E101CF25-FAE6-4371-9387-D5703A493176}" srcOrd="1" destOrd="0" presId="urn:microsoft.com/office/officeart/2008/layout/HorizontalMultiLevelHierarchy"/>
    <dgm:cxn modelId="{D1830843-8BAB-4F5F-814F-2A8A1B89F05C}" type="presParOf" srcId="{47129F2E-5E43-4A6C-AD0A-BF009A392E7F}" destId="{DF22BCA8-58CF-4916-AEEA-D6FEB3A6E8D4}" srcOrd="4" destOrd="0" presId="urn:microsoft.com/office/officeart/2008/layout/HorizontalMultiLevelHierarchy"/>
    <dgm:cxn modelId="{D4629A89-CF3A-4281-BC99-2F3017AE99D9}" type="presParOf" srcId="{DF22BCA8-58CF-4916-AEEA-D6FEB3A6E8D4}" destId="{F9A516F5-3E6B-4597-9DE7-BCD5F9329ED0}" srcOrd="0" destOrd="0" presId="urn:microsoft.com/office/officeart/2008/layout/HorizontalMultiLevelHierarchy"/>
    <dgm:cxn modelId="{D4157F2B-0AE9-4AA7-AB0F-745F328D6645}" type="presParOf" srcId="{47129F2E-5E43-4A6C-AD0A-BF009A392E7F}" destId="{82BB4EA0-94C6-4D4E-8674-9EF1EF88B788}" srcOrd="5" destOrd="0" presId="urn:microsoft.com/office/officeart/2008/layout/HorizontalMultiLevelHierarchy"/>
    <dgm:cxn modelId="{1569820E-F315-494F-B0F6-7CAE3B26A6C2}" type="presParOf" srcId="{82BB4EA0-94C6-4D4E-8674-9EF1EF88B788}" destId="{D49FC9CD-A842-4DA0-AAD4-27D1DB818CBD}" srcOrd="0" destOrd="0" presId="urn:microsoft.com/office/officeart/2008/layout/HorizontalMultiLevelHierarchy"/>
    <dgm:cxn modelId="{65507C6D-0A69-4DA7-8622-39F0342D05A0}" type="presParOf" srcId="{82BB4EA0-94C6-4D4E-8674-9EF1EF88B788}" destId="{93037355-F3DB-4739-BF3C-6ADD885375C9}" srcOrd="1" destOrd="0" presId="urn:microsoft.com/office/officeart/2008/layout/HorizontalMultiLevelHierarchy"/>
    <dgm:cxn modelId="{EE264044-9A8A-431F-ADA1-6502C48FAE31}" type="presParOf" srcId="{47129F2E-5E43-4A6C-AD0A-BF009A392E7F}" destId="{C604BCC9-1503-4ABF-B91A-43DC557A7FBD}" srcOrd="6" destOrd="0" presId="urn:microsoft.com/office/officeart/2008/layout/HorizontalMultiLevelHierarchy"/>
    <dgm:cxn modelId="{A1E7691D-1F2A-4C1C-861B-2C7E1119FF3C}" type="presParOf" srcId="{C604BCC9-1503-4ABF-B91A-43DC557A7FBD}" destId="{99F64382-15FA-4813-9A79-3FC86291F165}" srcOrd="0" destOrd="0" presId="urn:microsoft.com/office/officeart/2008/layout/HorizontalMultiLevelHierarchy"/>
    <dgm:cxn modelId="{9AD2157E-7851-4562-AE79-87AB64F35F1A}" type="presParOf" srcId="{47129F2E-5E43-4A6C-AD0A-BF009A392E7F}" destId="{A6EE5F7C-BF04-4D59-ADA5-82933014E6C3}" srcOrd="7" destOrd="0" presId="urn:microsoft.com/office/officeart/2008/layout/HorizontalMultiLevelHierarchy"/>
    <dgm:cxn modelId="{EF573898-4E41-486C-8657-DB9BBB72EF32}" type="presParOf" srcId="{A6EE5F7C-BF04-4D59-ADA5-82933014E6C3}" destId="{195FAC18-9774-495E-A680-BBCDCFEB6850}" srcOrd="0" destOrd="0" presId="urn:microsoft.com/office/officeart/2008/layout/HorizontalMultiLevelHierarchy"/>
    <dgm:cxn modelId="{10D48544-0761-4E62-81B2-C9DFBAD2872B}" type="presParOf" srcId="{A6EE5F7C-BF04-4D59-ADA5-82933014E6C3}" destId="{4E436EBC-5C51-48C3-86F7-13299A42697B}"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3948587-D974-4EDE-80D0-BD17E1377C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EE9412D-A78D-4D1C-8BA2-FEFDDAD1C83D}">
      <dgm:prSet phldrT="[Text]"/>
      <dgm:spPr/>
      <dgm:t>
        <a:bodyPr/>
        <a:lstStyle/>
        <a:p>
          <a:r>
            <a:rPr lang="en-US" dirty="0" smtClean="0"/>
            <a:t>Unapproved Drug, Biologic, or Device</a:t>
          </a:r>
          <a:endParaRPr lang="en-US" dirty="0"/>
        </a:p>
      </dgm:t>
    </dgm:pt>
    <dgm:pt modelId="{E1915ED8-D554-4A7A-B27D-B095AF840338}" type="parTrans" cxnId="{4FCF9B47-0002-4168-8082-627417B866EA}">
      <dgm:prSet/>
      <dgm:spPr/>
      <dgm:t>
        <a:bodyPr/>
        <a:lstStyle/>
        <a:p>
          <a:endParaRPr lang="en-US"/>
        </a:p>
      </dgm:t>
    </dgm:pt>
    <dgm:pt modelId="{01E71EE9-9258-4621-8B81-2A85FE175467}" type="sibTrans" cxnId="{4FCF9B47-0002-4168-8082-627417B866EA}">
      <dgm:prSet/>
      <dgm:spPr/>
      <dgm:t>
        <a:bodyPr/>
        <a:lstStyle/>
        <a:p>
          <a:endParaRPr lang="en-US"/>
        </a:p>
      </dgm:t>
    </dgm:pt>
    <dgm:pt modelId="{A6986B02-6CC3-47F0-888A-FDE059D20715}">
      <dgm:prSet phldrT="[Text]"/>
      <dgm:spPr/>
      <dgm:t>
        <a:bodyPr/>
        <a:lstStyle/>
        <a:p>
          <a:r>
            <a:rPr lang="en-US" dirty="0" smtClean="0"/>
            <a:t>(HRP-322) Emergency Use Worksheet</a:t>
          </a:r>
          <a:endParaRPr lang="en-US" dirty="0"/>
        </a:p>
      </dgm:t>
    </dgm:pt>
    <dgm:pt modelId="{1E7EDA95-6AD7-43D9-8252-419BB8B4C228}" type="parTrans" cxnId="{024FD245-0B07-4F4C-9341-AD5D73BD8EC6}">
      <dgm:prSet/>
      <dgm:spPr/>
      <dgm:t>
        <a:bodyPr/>
        <a:lstStyle/>
        <a:p>
          <a:endParaRPr lang="en-US"/>
        </a:p>
      </dgm:t>
    </dgm:pt>
    <dgm:pt modelId="{4EE407E1-3D97-4E11-844A-2055E95E791C}" type="sibTrans" cxnId="{024FD245-0B07-4F4C-9341-AD5D73BD8EC6}">
      <dgm:prSet/>
      <dgm:spPr/>
      <dgm:t>
        <a:bodyPr/>
        <a:lstStyle/>
        <a:p>
          <a:endParaRPr lang="en-US"/>
        </a:p>
      </dgm:t>
    </dgm:pt>
    <dgm:pt modelId="{27179F4F-152D-4931-A00F-59FE076AC0B6}">
      <dgm:prSet phldrT="[Text]" custT="1"/>
      <dgm:spPr/>
      <dgm:t>
        <a:bodyPr/>
        <a:lstStyle/>
        <a:p>
          <a:r>
            <a:rPr lang="en-US" sz="1200" dirty="0" smtClean="0"/>
            <a:t>(HRP-506) Emergency Use Template Consent Form</a:t>
          </a:r>
          <a:endParaRPr lang="en-US" sz="1200" dirty="0"/>
        </a:p>
      </dgm:t>
    </dgm:pt>
    <dgm:pt modelId="{13A0CDA5-8169-4269-B01B-C5B2559AC8E9}" type="parTrans" cxnId="{C8985073-7A90-48CD-A043-AC134E3A1F12}">
      <dgm:prSet/>
      <dgm:spPr/>
      <dgm:t>
        <a:bodyPr/>
        <a:lstStyle/>
        <a:p>
          <a:endParaRPr lang="en-US"/>
        </a:p>
      </dgm:t>
    </dgm:pt>
    <dgm:pt modelId="{AADCE01E-E363-4FAC-9BA9-CD4AEF2D73AC}" type="sibTrans" cxnId="{C8985073-7A90-48CD-A043-AC134E3A1F12}">
      <dgm:prSet/>
      <dgm:spPr/>
      <dgm:t>
        <a:bodyPr/>
        <a:lstStyle/>
        <a:p>
          <a:endParaRPr lang="en-US"/>
        </a:p>
      </dgm:t>
    </dgm:pt>
    <dgm:pt modelId="{DD962D21-0B3C-4C81-8084-1EC871771769}">
      <dgm:prSet phldrT="[Text]"/>
      <dgm:spPr/>
      <dgm:t>
        <a:bodyPr/>
        <a:lstStyle/>
        <a:p>
          <a:r>
            <a:rPr lang="en-US" dirty="0" smtClean="0"/>
            <a:t>Report to IRB within 5 days</a:t>
          </a:r>
          <a:endParaRPr lang="en-US" dirty="0"/>
        </a:p>
      </dgm:t>
    </dgm:pt>
    <dgm:pt modelId="{79267699-A17A-4C0A-8402-FE2FE0605994}" type="parTrans" cxnId="{E79325A1-235C-41A7-B653-BE44A0D36319}">
      <dgm:prSet/>
      <dgm:spPr/>
      <dgm:t>
        <a:bodyPr/>
        <a:lstStyle/>
        <a:p>
          <a:endParaRPr lang="en-US"/>
        </a:p>
      </dgm:t>
    </dgm:pt>
    <dgm:pt modelId="{44650B82-663E-4ED6-8E71-5341E31758F0}" type="sibTrans" cxnId="{E79325A1-235C-41A7-B653-BE44A0D36319}">
      <dgm:prSet/>
      <dgm:spPr/>
      <dgm:t>
        <a:bodyPr/>
        <a:lstStyle/>
        <a:p>
          <a:endParaRPr lang="en-US"/>
        </a:p>
      </dgm:t>
    </dgm:pt>
    <dgm:pt modelId="{C328ED52-3167-448B-A149-99FD4C7BFDFC}">
      <dgm:prSet phldrT="[Text]" custT="1"/>
      <dgm:spPr/>
      <dgm:t>
        <a:bodyPr/>
        <a:lstStyle/>
        <a:p>
          <a:r>
            <a:rPr lang="en-US" sz="1400" dirty="0" smtClean="0"/>
            <a:t>Drug/Biologic use submit IRB Protocol within 30 days</a:t>
          </a:r>
          <a:endParaRPr lang="en-US" sz="1400" dirty="0"/>
        </a:p>
      </dgm:t>
    </dgm:pt>
    <dgm:pt modelId="{17E3B400-09B9-4939-BA10-47A17E65E2B7}" type="parTrans" cxnId="{F36C8840-516E-4888-8BFB-C873908B1873}">
      <dgm:prSet/>
      <dgm:spPr/>
      <dgm:t>
        <a:bodyPr/>
        <a:lstStyle/>
        <a:p>
          <a:endParaRPr lang="en-US"/>
        </a:p>
      </dgm:t>
    </dgm:pt>
    <dgm:pt modelId="{2C02AC2F-D26A-4F0B-B595-048E4E55849E}" type="sibTrans" cxnId="{F36C8840-516E-4888-8BFB-C873908B1873}">
      <dgm:prSet/>
      <dgm:spPr/>
      <dgm:t>
        <a:bodyPr/>
        <a:lstStyle/>
        <a:p>
          <a:endParaRPr lang="en-US"/>
        </a:p>
      </dgm:t>
    </dgm:pt>
    <dgm:pt modelId="{3593EED7-D31F-42A9-8473-E069B1515A96}">
      <dgm:prSet phldrT="[Text]"/>
      <dgm:spPr/>
      <dgm:t>
        <a:bodyPr/>
        <a:lstStyle/>
        <a:p>
          <a:r>
            <a:rPr lang="en-US" smtClean="0"/>
            <a:t>Contact IRB Admin or IRB Chair</a:t>
          </a:r>
          <a:endParaRPr lang="en-US" dirty="0"/>
        </a:p>
      </dgm:t>
    </dgm:pt>
    <dgm:pt modelId="{BE4223FC-5A5B-45EB-A41D-FCD38D004266}" type="parTrans" cxnId="{D01734CF-4B05-4060-A207-FC2DBDC27999}">
      <dgm:prSet/>
      <dgm:spPr/>
      <dgm:t>
        <a:bodyPr/>
        <a:lstStyle/>
        <a:p>
          <a:endParaRPr lang="en-US"/>
        </a:p>
      </dgm:t>
    </dgm:pt>
    <dgm:pt modelId="{335E3A08-4407-4030-9025-536C6CD6B495}" type="sibTrans" cxnId="{D01734CF-4B05-4060-A207-FC2DBDC27999}">
      <dgm:prSet/>
      <dgm:spPr/>
      <dgm:t>
        <a:bodyPr/>
        <a:lstStyle/>
        <a:p>
          <a:endParaRPr lang="en-US"/>
        </a:p>
      </dgm:t>
    </dgm:pt>
    <dgm:pt modelId="{A2012AB1-AEEE-46F8-B5D4-59A8CE75E003}" type="pres">
      <dgm:prSet presAssocID="{B3948587-D974-4EDE-80D0-BD17E1377CB0}" presName="hierChild1" presStyleCnt="0">
        <dgm:presLayoutVars>
          <dgm:chPref val="1"/>
          <dgm:dir/>
          <dgm:animOne val="branch"/>
          <dgm:animLvl val="lvl"/>
          <dgm:resizeHandles/>
        </dgm:presLayoutVars>
      </dgm:prSet>
      <dgm:spPr/>
      <dgm:t>
        <a:bodyPr/>
        <a:lstStyle/>
        <a:p>
          <a:endParaRPr lang="en-US"/>
        </a:p>
      </dgm:t>
    </dgm:pt>
    <dgm:pt modelId="{E44249E2-8C90-4A73-BB49-77116F8F4CF1}" type="pres">
      <dgm:prSet presAssocID="{CEE9412D-A78D-4D1C-8BA2-FEFDDAD1C83D}" presName="hierRoot1" presStyleCnt="0"/>
      <dgm:spPr/>
    </dgm:pt>
    <dgm:pt modelId="{B0A78421-8435-47F4-B647-CF6B7F135938}" type="pres">
      <dgm:prSet presAssocID="{CEE9412D-A78D-4D1C-8BA2-FEFDDAD1C83D}" presName="composite" presStyleCnt="0"/>
      <dgm:spPr/>
    </dgm:pt>
    <dgm:pt modelId="{44B771CC-AADA-4B28-929B-A38B98B5B669}" type="pres">
      <dgm:prSet presAssocID="{CEE9412D-A78D-4D1C-8BA2-FEFDDAD1C83D}" presName="background" presStyleLbl="node0" presStyleIdx="0" presStyleCnt="1"/>
      <dgm:spPr/>
    </dgm:pt>
    <dgm:pt modelId="{00F4BFAE-BBC1-42E8-B269-94B1CF3273BE}" type="pres">
      <dgm:prSet presAssocID="{CEE9412D-A78D-4D1C-8BA2-FEFDDAD1C83D}" presName="text" presStyleLbl="fgAcc0" presStyleIdx="0" presStyleCnt="1" custScaleX="147930" custScaleY="100035">
        <dgm:presLayoutVars>
          <dgm:chPref val="3"/>
        </dgm:presLayoutVars>
      </dgm:prSet>
      <dgm:spPr/>
      <dgm:t>
        <a:bodyPr/>
        <a:lstStyle/>
        <a:p>
          <a:endParaRPr lang="en-US"/>
        </a:p>
      </dgm:t>
    </dgm:pt>
    <dgm:pt modelId="{C91443E9-E0E5-47CB-A1C9-64978927CF5A}" type="pres">
      <dgm:prSet presAssocID="{CEE9412D-A78D-4D1C-8BA2-FEFDDAD1C83D}" presName="hierChild2" presStyleCnt="0"/>
      <dgm:spPr/>
    </dgm:pt>
    <dgm:pt modelId="{2C5D40F8-A6AF-4D3D-B8BC-21D36B57BA7D}" type="pres">
      <dgm:prSet presAssocID="{BE4223FC-5A5B-45EB-A41D-FCD38D004266}" presName="Name10" presStyleLbl="parChTrans1D2" presStyleIdx="0" presStyleCnt="2"/>
      <dgm:spPr/>
      <dgm:t>
        <a:bodyPr/>
        <a:lstStyle/>
        <a:p>
          <a:endParaRPr lang="en-US"/>
        </a:p>
      </dgm:t>
    </dgm:pt>
    <dgm:pt modelId="{564D3231-446F-4AAF-8410-F244FD0C31FA}" type="pres">
      <dgm:prSet presAssocID="{3593EED7-D31F-42A9-8473-E069B1515A96}" presName="hierRoot2" presStyleCnt="0"/>
      <dgm:spPr/>
    </dgm:pt>
    <dgm:pt modelId="{75E3944A-B391-4FDC-8AC2-CF99113B8A71}" type="pres">
      <dgm:prSet presAssocID="{3593EED7-D31F-42A9-8473-E069B1515A96}" presName="composite2" presStyleCnt="0"/>
      <dgm:spPr/>
    </dgm:pt>
    <dgm:pt modelId="{A732B75B-1A0F-4FD1-A866-FFF5584AA60A}" type="pres">
      <dgm:prSet presAssocID="{3593EED7-D31F-42A9-8473-E069B1515A96}" presName="background2" presStyleLbl="node2" presStyleIdx="0" presStyleCnt="2"/>
      <dgm:spPr/>
    </dgm:pt>
    <dgm:pt modelId="{88A662E4-EAEE-4465-8F4A-4C3A36D71C84}" type="pres">
      <dgm:prSet presAssocID="{3593EED7-D31F-42A9-8473-E069B1515A96}" presName="text2" presStyleLbl="fgAcc2" presStyleIdx="0" presStyleCnt="2" custScaleX="131555" custScaleY="122376">
        <dgm:presLayoutVars>
          <dgm:chPref val="3"/>
        </dgm:presLayoutVars>
      </dgm:prSet>
      <dgm:spPr/>
      <dgm:t>
        <a:bodyPr/>
        <a:lstStyle/>
        <a:p>
          <a:endParaRPr lang="en-US"/>
        </a:p>
      </dgm:t>
    </dgm:pt>
    <dgm:pt modelId="{866CFAE6-A2AB-4FBA-8F6A-E227B55EBF93}" type="pres">
      <dgm:prSet presAssocID="{3593EED7-D31F-42A9-8473-E069B1515A96}" presName="hierChild3" presStyleCnt="0"/>
      <dgm:spPr/>
    </dgm:pt>
    <dgm:pt modelId="{13046EF8-453A-4B6C-94FB-7D26D252F931}" type="pres">
      <dgm:prSet presAssocID="{1E7EDA95-6AD7-43D9-8252-419BB8B4C228}" presName="Name10" presStyleLbl="parChTrans1D2" presStyleIdx="1" presStyleCnt="2"/>
      <dgm:spPr/>
      <dgm:t>
        <a:bodyPr/>
        <a:lstStyle/>
        <a:p>
          <a:endParaRPr lang="en-US"/>
        </a:p>
      </dgm:t>
    </dgm:pt>
    <dgm:pt modelId="{775F62B7-C46A-4613-BCA4-0F34C8E7B1CC}" type="pres">
      <dgm:prSet presAssocID="{A6986B02-6CC3-47F0-888A-FDE059D20715}" presName="hierRoot2" presStyleCnt="0"/>
      <dgm:spPr/>
    </dgm:pt>
    <dgm:pt modelId="{84984E62-FFB4-42BC-AAE9-6A4491014DC5}" type="pres">
      <dgm:prSet presAssocID="{A6986B02-6CC3-47F0-888A-FDE059D20715}" presName="composite2" presStyleCnt="0"/>
      <dgm:spPr/>
    </dgm:pt>
    <dgm:pt modelId="{BA816F2C-6CCA-4247-AF49-EFBD1D8D7044}" type="pres">
      <dgm:prSet presAssocID="{A6986B02-6CC3-47F0-888A-FDE059D20715}" presName="background2" presStyleLbl="node2" presStyleIdx="1" presStyleCnt="2"/>
      <dgm:spPr/>
    </dgm:pt>
    <dgm:pt modelId="{5D6315A5-E2FF-42EE-A1C4-7A231FBFAB22}" type="pres">
      <dgm:prSet presAssocID="{A6986B02-6CC3-47F0-888A-FDE059D20715}" presName="text2" presStyleLbl="fgAcc2" presStyleIdx="1" presStyleCnt="2" custScaleX="128539" custScaleY="122716">
        <dgm:presLayoutVars>
          <dgm:chPref val="3"/>
        </dgm:presLayoutVars>
      </dgm:prSet>
      <dgm:spPr/>
      <dgm:t>
        <a:bodyPr/>
        <a:lstStyle/>
        <a:p>
          <a:endParaRPr lang="en-US"/>
        </a:p>
      </dgm:t>
    </dgm:pt>
    <dgm:pt modelId="{2E1368DA-D89D-48C5-BE78-DE950E0DDB1E}" type="pres">
      <dgm:prSet presAssocID="{A6986B02-6CC3-47F0-888A-FDE059D20715}" presName="hierChild3" presStyleCnt="0"/>
      <dgm:spPr/>
    </dgm:pt>
    <dgm:pt modelId="{1BF10206-F0B2-41D9-B124-32CED6804D58}" type="pres">
      <dgm:prSet presAssocID="{13A0CDA5-8169-4269-B01B-C5B2559AC8E9}" presName="Name17" presStyleLbl="parChTrans1D3" presStyleIdx="0" presStyleCnt="1"/>
      <dgm:spPr/>
      <dgm:t>
        <a:bodyPr/>
        <a:lstStyle/>
        <a:p>
          <a:endParaRPr lang="en-US"/>
        </a:p>
      </dgm:t>
    </dgm:pt>
    <dgm:pt modelId="{D9BED060-CB9E-477A-A8DE-C6BA62B9D48D}" type="pres">
      <dgm:prSet presAssocID="{27179F4F-152D-4931-A00F-59FE076AC0B6}" presName="hierRoot3" presStyleCnt="0"/>
      <dgm:spPr/>
    </dgm:pt>
    <dgm:pt modelId="{604C6C1E-BFBF-4AA6-9755-138C88C5456E}" type="pres">
      <dgm:prSet presAssocID="{27179F4F-152D-4931-A00F-59FE076AC0B6}" presName="composite3" presStyleCnt="0"/>
      <dgm:spPr/>
    </dgm:pt>
    <dgm:pt modelId="{0EE9A6C2-6D86-49AC-8959-C767D6E6A749}" type="pres">
      <dgm:prSet presAssocID="{27179F4F-152D-4931-A00F-59FE076AC0B6}" presName="background3" presStyleLbl="node3" presStyleIdx="0" presStyleCnt="1"/>
      <dgm:spPr/>
    </dgm:pt>
    <dgm:pt modelId="{60E24ED8-936A-4180-AB91-CF0F0E71B28D}" type="pres">
      <dgm:prSet presAssocID="{27179F4F-152D-4931-A00F-59FE076AC0B6}" presName="text3" presStyleLbl="fgAcc3" presStyleIdx="0" presStyleCnt="1" custScaleX="124733" custScaleY="111921">
        <dgm:presLayoutVars>
          <dgm:chPref val="3"/>
        </dgm:presLayoutVars>
      </dgm:prSet>
      <dgm:spPr/>
      <dgm:t>
        <a:bodyPr/>
        <a:lstStyle/>
        <a:p>
          <a:endParaRPr lang="en-US"/>
        </a:p>
      </dgm:t>
    </dgm:pt>
    <dgm:pt modelId="{679ED8C6-C427-4ED6-9D53-86EDC82732E6}" type="pres">
      <dgm:prSet presAssocID="{27179F4F-152D-4931-A00F-59FE076AC0B6}" presName="hierChild4" presStyleCnt="0"/>
      <dgm:spPr/>
    </dgm:pt>
    <dgm:pt modelId="{7604CC27-E4DE-4805-BEE5-44373FA2A18D}" type="pres">
      <dgm:prSet presAssocID="{79267699-A17A-4C0A-8402-FE2FE0605994}" presName="Name23" presStyleLbl="parChTrans1D4" presStyleIdx="0" presStyleCnt="2"/>
      <dgm:spPr/>
      <dgm:t>
        <a:bodyPr/>
        <a:lstStyle/>
        <a:p>
          <a:endParaRPr lang="en-US"/>
        </a:p>
      </dgm:t>
    </dgm:pt>
    <dgm:pt modelId="{0C91166B-A6B7-444B-A6A4-F8831F64BD6B}" type="pres">
      <dgm:prSet presAssocID="{DD962D21-0B3C-4C81-8084-1EC871771769}" presName="hierRoot4" presStyleCnt="0"/>
      <dgm:spPr/>
    </dgm:pt>
    <dgm:pt modelId="{4C9DB2B7-9803-489D-B57D-DC1626469AF8}" type="pres">
      <dgm:prSet presAssocID="{DD962D21-0B3C-4C81-8084-1EC871771769}" presName="composite4" presStyleCnt="0"/>
      <dgm:spPr/>
    </dgm:pt>
    <dgm:pt modelId="{7C3CF1EB-61D7-4E2E-A263-C7E31B3B0194}" type="pres">
      <dgm:prSet presAssocID="{DD962D21-0B3C-4C81-8084-1EC871771769}" presName="background4" presStyleLbl="node4" presStyleIdx="0" presStyleCnt="2"/>
      <dgm:spPr/>
    </dgm:pt>
    <dgm:pt modelId="{8363180E-EB77-4229-B970-47F46A1E8780}" type="pres">
      <dgm:prSet presAssocID="{DD962D21-0B3C-4C81-8084-1EC871771769}" presName="text4" presStyleLbl="fgAcc4" presStyleIdx="0" presStyleCnt="2" custScaleX="130161" custScaleY="114539">
        <dgm:presLayoutVars>
          <dgm:chPref val="3"/>
        </dgm:presLayoutVars>
      </dgm:prSet>
      <dgm:spPr/>
      <dgm:t>
        <a:bodyPr/>
        <a:lstStyle/>
        <a:p>
          <a:endParaRPr lang="en-US"/>
        </a:p>
      </dgm:t>
    </dgm:pt>
    <dgm:pt modelId="{B7EF92F0-BE66-4394-A605-8CBFCD56D83F}" type="pres">
      <dgm:prSet presAssocID="{DD962D21-0B3C-4C81-8084-1EC871771769}" presName="hierChild5" presStyleCnt="0"/>
      <dgm:spPr/>
    </dgm:pt>
    <dgm:pt modelId="{A96AAD69-6427-4B65-B5EA-B1D8850958AD}" type="pres">
      <dgm:prSet presAssocID="{17E3B400-09B9-4939-BA10-47A17E65E2B7}" presName="Name23" presStyleLbl="parChTrans1D4" presStyleIdx="1" presStyleCnt="2"/>
      <dgm:spPr/>
      <dgm:t>
        <a:bodyPr/>
        <a:lstStyle/>
        <a:p>
          <a:endParaRPr lang="en-US"/>
        </a:p>
      </dgm:t>
    </dgm:pt>
    <dgm:pt modelId="{6DEED97F-47DA-4774-B965-97C0D6DF4158}" type="pres">
      <dgm:prSet presAssocID="{C328ED52-3167-448B-A149-99FD4C7BFDFC}" presName="hierRoot4" presStyleCnt="0"/>
      <dgm:spPr/>
    </dgm:pt>
    <dgm:pt modelId="{36A6A28E-9B28-49F3-B39A-A36C607E35A8}" type="pres">
      <dgm:prSet presAssocID="{C328ED52-3167-448B-A149-99FD4C7BFDFC}" presName="composite4" presStyleCnt="0"/>
      <dgm:spPr/>
    </dgm:pt>
    <dgm:pt modelId="{00B3B522-0796-4758-8DD7-38D9E798CB6A}" type="pres">
      <dgm:prSet presAssocID="{C328ED52-3167-448B-A149-99FD4C7BFDFC}" presName="background4" presStyleLbl="node4" presStyleIdx="1" presStyleCnt="2"/>
      <dgm:spPr/>
    </dgm:pt>
    <dgm:pt modelId="{FB9DE2A3-8664-47FA-8FF4-7CB06D3D94A7}" type="pres">
      <dgm:prSet presAssocID="{C328ED52-3167-448B-A149-99FD4C7BFDFC}" presName="text4" presStyleLbl="fgAcc4" presStyleIdx="1" presStyleCnt="2" custScaleX="123686" custScaleY="121813">
        <dgm:presLayoutVars>
          <dgm:chPref val="3"/>
        </dgm:presLayoutVars>
      </dgm:prSet>
      <dgm:spPr/>
      <dgm:t>
        <a:bodyPr/>
        <a:lstStyle/>
        <a:p>
          <a:endParaRPr lang="en-US"/>
        </a:p>
      </dgm:t>
    </dgm:pt>
    <dgm:pt modelId="{FD46CEB7-654C-4CBA-94E9-93D037F29969}" type="pres">
      <dgm:prSet presAssocID="{C328ED52-3167-448B-A149-99FD4C7BFDFC}" presName="hierChild5" presStyleCnt="0"/>
      <dgm:spPr/>
    </dgm:pt>
  </dgm:ptLst>
  <dgm:cxnLst>
    <dgm:cxn modelId="{024FD245-0B07-4F4C-9341-AD5D73BD8EC6}" srcId="{CEE9412D-A78D-4D1C-8BA2-FEFDDAD1C83D}" destId="{A6986B02-6CC3-47F0-888A-FDE059D20715}" srcOrd="1" destOrd="0" parTransId="{1E7EDA95-6AD7-43D9-8252-419BB8B4C228}" sibTransId="{4EE407E1-3D97-4E11-844A-2055E95E791C}"/>
    <dgm:cxn modelId="{4FCF9B47-0002-4168-8082-627417B866EA}" srcId="{B3948587-D974-4EDE-80D0-BD17E1377CB0}" destId="{CEE9412D-A78D-4D1C-8BA2-FEFDDAD1C83D}" srcOrd="0" destOrd="0" parTransId="{E1915ED8-D554-4A7A-B27D-B095AF840338}" sibTransId="{01E71EE9-9258-4621-8B81-2A85FE175467}"/>
    <dgm:cxn modelId="{E27DF9F2-EFCD-4EBC-B625-9375CDF4591E}" type="presOf" srcId="{BE4223FC-5A5B-45EB-A41D-FCD38D004266}" destId="{2C5D40F8-A6AF-4D3D-B8BC-21D36B57BA7D}" srcOrd="0" destOrd="0" presId="urn:microsoft.com/office/officeart/2005/8/layout/hierarchy1"/>
    <dgm:cxn modelId="{8020F7BB-E426-43C6-A14A-7E1F79FBFDFE}" type="presOf" srcId="{A6986B02-6CC3-47F0-888A-FDE059D20715}" destId="{5D6315A5-E2FF-42EE-A1C4-7A231FBFAB22}" srcOrd="0" destOrd="0" presId="urn:microsoft.com/office/officeart/2005/8/layout/hierarchy1"/>
    <dgm:cxn modelId="{D01734CF-4B05-4060-A207-FC2DBDC27999}" srcId="{CEE9412D-A78D-4D1C-8BA2-FEFDDAD1C83D}" destId="{3593EED7-D31F-42A9-8473-E069B1515A96}" srcOrd="0" destOrd="0" parTransId="{BE4223FC-5A5B-45EB-A41D-FCD38D004266}" sibTransId="{335E3A08-4407-4030-9025-536C6CD6B495}"/>
    <dgm:cxn modelId="{7A282AF5-C231-4457-8F84-4CC5A8CBDE03}" type="presOf" srcId="{27179F4F-152D-4931-A00F-59FE076AC0B6}" destId="{60E24ED8-936A-4180-AB91-CF0F0E71B28D}" srcOrd="0" destOrd="0" presId="urn:microsoft.com/office/officeart/2005/8/layout/hierarchy1"/>
    <dgm:cxn modelId="{28950E64-679E-4D51-8AE1-850803643B06}" type="presOf" srcId="{1E7EDA95-6AD7-43D9-8252-419BB8B4C228}" destId="{13046EF8-453A-4B6C-94FB-7D26D252F931}" srcOrd="0" destOrd="0" presId="urn:microsoft.com/office/officeart/2005/8/layout/hierarchy1"/>
    <dgm:cxn modelId="{DB43C1D1-B435-4229-80CA-2D64547A8E27}" type="presOf" srcId="{13A0CDA5-8169-4269-B01B-C5B2559AC8E9}" destId="{1BF10206-F0B2-41D9-B124-32CED6804D58}" srcOrd="0" destOrd="0" presId="urn:microsoft.com/office/officeart/2005/8/layout/hierarchy1"/>
    <dgm:cxn modelId="{31704310-034B-4073-999A-32853BEF63E2}" type="presOf" srcId="{DD962D21-0B3C-4C81-8084-1EC871771769}" destId="{8363180E-EB77-4229-B970-47F46A1E8780}" srcOrd="0" destOrd="0" presId="urn:microsoft.com/office/officeart/2005/8/layout/hierarchy1"/>
    <dgm:cxn modelId="{489216DB-3A14-4BD9-9BEA-8C385A2DA8DB}" type="presOf" srcId="{3593EED7-D31F-42A9-8473-E069B1515A96}" destId="{88A662E4-EAEE-4465-8F4A-4C3A36D71C84}" srcOrd="0" destOrd="0" presId="urn:microsoft.com/office/officeart/2005/8/layout/hierarchy1"/>
    <dgm:cxn modelId="{B8A67F50-0719-4285-9481-948113AB6AF6}" type="presOf" srcId="{79267699-A17A-4C0A-8402-FE2FE0605994}" destId="{7604CC27-E4DE-4805-BEE5-44373FA2A18D}" srcOrd="0" destOrd="0" presId="urn:microsoft.com/office/officeart/2005/8/layout/hierarchy1"/>
    <dgm:cxn modelId="{7D90FCF3-1813-4DF7-A765-0EF54636A981}" type="presOf" srcId="{CEE9412D-A78D-4D1C-8BA2-FEFDDAD1C83D}" destId="{00F4BFAE-BBC1-42E8-B269-94B1CF3273BE}" srcOrd="0" destOrd="0" presId="urn:microsoft.com/office/officeart/2005/8/layout/hierarchy1"/>
    <dgm:cxn modelId="{E79325A1-235C-41A7-B653-BE44A0D36319}" srcId="{27179F4F-152D-4931-A00F-59FE076AC0B6}" destId="{DD962D21-0B3C-4C81-8084-1EC871771769}" srcOrd="0" destOrd="0" parTransId="{79267699-A17A-4C0A-8402-FE2FE0605994}" sibTransId="{44650B82-663E-4ED6-8E71-5341E31758F0}"/>
    <dgm:cxn modelId="{341E75DB-CD33-4FCF-B0EF-24C3E506F7FA}" type="presOf" srcId="{C328ED52-3167-448B-A149-99FD4C7BFDFC}" destId="{FB9DE2A3-8664-47FA-8FF4-7CB06D3D94A7}" srcOrd="0" destOrd="0" presId="urn:microsoft.com/office/officeart/2005/8/layout/hierarchy1"/>
    <dgm:cxn modelId="{C8985073-7A90-48CD-A043-AC134E3A1F12}" srcId="{A6986B02-6CC3-47F0-888A-FDE059D20715}" destId="{27179F4F-152D-4931-A00F-59FE076AC0B6}" srcOrd="0" destOrd="0" parTransId="{13A0CDA5-8169-4269-B01B-C5B2559AC8E9}" sibTransId="{AADCE01E-E363-4FAC-9BA9-CD4AEF2D73AC}"/>
    <dgm:cxn modelId="{56110B8F-B9C7-48D3-A934-5A8BE2156038}" type="presOf" srcId="{17E3B400-09B9-4939-BA10-47A17E65E2B7}" destId="{A96AAD69-6427-4B65-B5EA-B1D8850958AD}" srcOrd="0" destOrd="0" presId="urn:microsoft.com/office/officeart/2005/8/layout/hierarchy1"/>
    <dgm:cxn modelId="{1D1C2E02-C267-4186-917C-380124A69B23}" type="presOf" srcId="{B3948587-D974-4EDE-80D0-BD17E1377CB0}" destId="{A2012AB1-AEEE-46F8-B5D4-59A8CE75E003}" srcOrd="0" destOrd="0" presId="urn:microsoft.com/office/officeart/2005/8/layout/hierarchy1"/>
    <dgm:cxn modelId="{F36C8840-516E-4888-8BFB-C873908B1873}" srcId="{DD962D21-0B3C-4C81-8084-1EC871771769}" destId="{C328ED52-3167-448B-A149-99FD4C7BFDFC}" srcOrd="0" destOrd="0" parTransId="{17E3B400-09B9-4939-BA10-47A17E65E2B7}" sibTransId="{2C02AC2F-D26A-4F0B-B595-048E4E55849E}"/>
    <dgm:cxn modelId="{DDBDD3BB-F3F3-465D-B7D0-2BCC459254AC}" type="presParOf" srcId="{A2012AB1-AEEE-46F8-B5D4-59A8CE75E003}" destId="{E44249E2-8C90-4A73-BB49-77116F8F4CF1}" srcOrd="0" destOrd="0" presId="urn:microsoft.com/office/officeart/2005/8/layout/hierarchy1"/>
    <dgm:cxn modelId="{3E06A57A-733C-4ECA-BDAA-754A6749A7FD}" type="presParOf" srcId="{E44249E2-8C90-4A73-BB49-77116F8F4CF1}" destId="{B0A78421-8435-47F4-B647-CF6B7F135938}" srcOrd="0" destOrd="0" presId="urn:microsoft.com/office/officeart/2005/8/layout/hierarchy1"/>
    <dgm:cxn modelId="{703B1966-ABCB-467B-89CB-E03A7B9D5217}" type="presParOf" srcId="{B0A78421-8435-47F4-B647-CF6B7F135938}" destId="{44B771CC-AADA-4B28-929B-A38B98B5B669}" srcOrd="0" destOrd="0" presId="urn:microsoft.com/office/officeart/2005/8/layout/hierarchy1"/>
    <dgm:cxn modelId="{FE6C7F43-472B-46FC-B031-63EDA5588F50}" type="presParOf" srcId="{B0A78421-8435-47F4-B647-CF6B7F135938}" destId="{00F4BFAE-BBC1-42E8-B269-94B1CF3273BE}" srcOrd="1" destOrd="0" presId="urn:microsoft.com/office/officeart/2005/8/layout/hierarchy1"/>
    <dgm:cxn modelId="{D0ACF159-C1A9-442C-BCA2-47AF612EDCB2}" type="presParOf" srcId="{E44249E2-8C90-4A73-BB49-77116F8F4CF1}" destId="{C91443E9-E0E5-47CB-A1C9-64978927CF5A}" srcOrd="1" destOrd="0" presId="urn:microsoft.com/office/officeart/2005/8/layout/hierarchy1"/>
    <dgm:cxn modelId="{6CC8DD87-7FD3-4B0C-B627-42EA213F0040}" type="presParOf" srcId="{C91443E9-E0E5-47CB-A1C9-64978927CF5A}" destId="{2C5D40F8-A6AF-4D3D-B8BC-21D36B57BA7D}" srcOrd="0" destOrd="0" presId="urn:microsoft.com/office/officeart/2005/8/layout/hierarchy1"/>
    <dgm:cxn modelId="{AB0D90FF-5EA2-438C-B331-EB2197DF190C}" type="presParOf" srcId="{C91443E9-E0E5-47CB-A1C9-64978927CF5A}" destId="{564D3231-446F-4AAF-8410-F244FD0C31FA}" srcOrd="1" destOrd="0" presId="urn:microsoft.com/office/officeart/2005/8/layout/hierarchy1"/>
    <dgm:cxn modelId="{5020A95A-ECB5-47A3-A343-BC81B70EEF66}" type="presParOf" srcId="{564D3231-446F-4AAF-8410-F244FD0C31FA}" destId="{75E3944A-B391-4FDC-8AC2-CF99113B8A71}" srcOrd="0" destOrd="0" presId="urn:microsoft.com/office/officeart/2005/8/layout/hierarchy1"/>
    <dgm:cxn modelId="{BB889797-C535-4C77-99A7-6AC5D7062337}" type="presParOf" srcId="{75E3944A-B391-4FDC-8AC2-CF99113B8A71}" destId="{A732B75B-1A0F-4FD1-A866-FFF5584AA60A}" srcOrd="0" destOrd="0" presId="urn:microsoft.com/office/officeart/2005/8/layout/hierarchy1"/>
    <dgm:cxn modelId="{1F94A185-DB9D-4069-8D46-385A5C39A0D9}" type="presParOf" srcId="{75E3944A-B391-4FDC-8AC2-CF99113B8A71}" destId="{88A662E4-EAEE-4465-8F4A-4C3A36D71C84}" srcOrd="1" destOrd="0" presId="urn:microsoft.com/office/officeart/2005/8/layout/hierarchy1"/>
    <dgm:cxn modelId="{2119DDF6-56CD-4D1B-8397-5E747D59F8E9}" type="presParOf" srcId="{564D3231-446F-4AAF-8410-F244FD0C31FA}" destId="{866CFAE6-A2AB-4FBA-8F6A-E227B55EBF93}" srcOrd="1" destOrd="0" presId="urn:microsoft.com/office/officeart/2005/8/layout/hierarchy1"/>
    <dgm:cxn modelId="{21C680E5-7788-4CBD-B08F-0747B4FD07DC}" type="presParOf" srcId="{C91443E9-E0E5-47CB-A1C9-64978927CF5A}" destId="{13046EF8-453A-4B6C-94FB-7D26D252F931}" srcOrd="2" destOrd="0" presId="urn:microsoft.com/office/officeart/2005/8/layout/hierarchy1"/>
    <dgm:cxn modelId="{31255B25-9D31-4641-B666-2E7FF1635B1E}" type="presParOf" srcId="{C91443E9-E0E5-47CB-A1C9-64978927CF5A}" destId="{775F62B7-C46A-4613-BCA4-0F34C8E7B1CC}" srcOrd="3" destOrd="0" presId="urn:microsoft.com/office/officeart/2005/8/layout/hierarchy1"/>
    <dgm:cxn modelId="{E1514EFD-CE84-43DE-8288-E189AFCDF003}" type="presParOf" srcId="{775F62B7-C46A-4613-BCA4-0F34C8E7B1CC}" destId="{84984E62-FFB4-42BC-AAE9-6A4491014DC5}" srcOrd="0" destOrd="0" presId="urn:microsoft.com/office/officeart/2005/8/layout/hierarchy1"/>
    <dgm:cxn modelId="{BAC330F8-A686-4595-9C68-8EF50DCE0894}" type="presParOf" srcId="{84984E62-FFB4-42BC-AAE9-6A4491014DC5}" destId="{BA816F2C-6CCA-4247-AF49-EFBD1D8D7044}" srcOrd="0" destOrd="0" presId="urn:microsoft.com/office/officeart/2005/8/layout/hierarchy1"/>
    <dgm:cxn modelId="{304E3D00-C234-4C69-82E7-0D8948E9D79D}" type="presParOf" srcId="{84984E62-FFB4-42BC-AAE9-6A4491014DC5}" destId="{5D6315A5-E2FF-42EE-A1C4-7A231FBFAB22}" srcOrd="1" destOrd="0" presId="urn:microsoft.com/office/officeart/2005/8/layout/hierarchy1"/>
    <dgm:cxn modelId="{453159D8-CB34-43A7-A791-213593EB31CA}" type="presParOf" srcId="{775F62B7-C46A-4613-BCA4-0F34C8E7B1CC}" destId="{2E1368DA-D89D-48C5-BE78-DE950E0DDB1E}" srcOrd="1" destOrd="0" presId="urn:microsoft.com/office/officeart/2005/8/layout/hierarchy1"/>
    <dgm:cxn modelId="{6688BA2D-38B0-4590-B0B1-21464921CF7D}" type="presParOf" srcId="{2E1368DA-D89D-48C5-BE78-DE950E0DDB1E}" destId="{1BF10206-F0B2-41D9-B124-32CED6804D58}" srcOrd="0" destOrd="0" presId="urn:microsoft.com/office/officeart/2005/8/layout/hierarchy1"/>
    <dgm:cxn modelId="{7651DAB2-FFB2-4EB2-866D-67EE28F2D781}" type="presParOf" srcId="{2E1368DA-D89D-48C5-BE78-DE950E0DDB1E}" destId="{D9BED060-CB9E-477A-A8DE-C6BA62B9D48D}" srcOrd="1" destOrd="0" presId="urn:microsoft.com/office/officeart/2005/8/layout/hierarchy1"/>
    <dgm:cxn modelId="{6C566ED5-AE4B-4D0B-A1D5-64D0BAA64519}" type="presParOf" srcId="{D9BED060-CB9E-477A-A8DE-C6BA62B9D48D}" destId="{604C6C1E-BFBF-4AA6-9755-138C88C5456E}" srcOrd="0" destOrd="0" presId="urn:microsoft.com/office/officeart/2005/8/layout/hierarchy1"/>
    <dgm:cxn modelId="{DFFF340C-9ED9-442C-8222-A5E5526A088D}" type="presParOf" srcId="{604C6C1E-BFBF-4AA6-9755-138C88C5456E}" destId="{0EE9A6C2-6D86-49AC-8959-C767D6E6A749}" srcOrd="0" destOrd="0" presId="urn:microsoft.com/office/officeart/2005/8/layout/hierarchy1"/>
    <dgm:cxn modelId="{29931F63-C174-4A02-B848-BE3DD7F10C6E}" type="presParOf" srcId="{604C6C1E-BFBF-4AA6-9755-138C88C5456E}" destId="{60E24ED8-936A-4180-AB91-CF0F0E71B28D}" srcOrd="1" destOrd="0" presId="urn:microsoft.com/office/officeart/2005/8/layout/hierarchy1"/>
    <dgm:cxn modelId="{C5D9E55D-8FE6-4E0C-81E7-EB7157B57CA5}" type="presParOf" srcId="{D9BED060-CB9E-477A-A8DE-C6BA62B9D48D}" destId="{679ED8C6-C427-4ED6-9D53-86EDC82732E6}" srcOrd="1" destOrd="0" presId="urn:microsoft.com/office/officeart/2005/8/layout/hierarchy1"/>
    <dgm:cxn modelId="{1D7D9FDF-C4B9-4565-A7F6-B4C38FC3D532}" type="presParOf" srcId="{679ED8C6-C427-4ED6-9D53-86EDC82732E6}" destId="{7604CC27-E4DE-4805-BEE5-44373FA2A18D}" srcOrd="0" destOrd="0" presId="urn:microsoft.com/office/officeart/2005/8/layout/hierarchy1"/>
    <dgm:cxn modelId="{73DDCF07-3B91-47C3-AD8F-7D44492381A8}" type="presParOf" srcId="{679ED8C6-C427-4ED6-9D53-86EDC82732E6}" destId="{0C91166B-A6B7-444B-A6A4-F8831F64BD6B}" srcOrd="1" destOrd="0" presId="urn:microsoft.com/office/officeart/2005/8/layout/hierarchy1"/>
    <dgm:cxn modelId="{E8B4F14A-A64E-4262-A7E8-97F49D85B2F6}" type="presParOf" srcId="{0C91166B-A6B7-444B-A6A4-F8831F64BD6B}" destId="{4C9DB2B7-9803-489D-B57D-DC1626469AF8}" srcOrd="0" destOrd="0" presId="urn:microsoft.com/office/officeart/2005/8/layout/hierarchy1"/>
    <dgm:cxn modelId="{0D6B8FEB-EA6F-4F19-B631-60F487005101}" type="presParOf" srcId="{4C9DB2B7-9803-489D-B57D-DC1626469AF8}" destId="{7C3CF1EB-61D7-4E2E-A263-C7E31B3B0194}" srcOrd="0" destOrd="0" presId="urn:microsoft.com/office/officeart/2005/8/layout/hierarchy1"/>
    <dgm:cxn modelId="{FD90E75D-0641-4685-8321-415603BC030B}" type="presParOf" srcId="{4C9DB2B7-9803-489D-B57D-DC1626469AF8}" destId="{8363180E-EB77-4229-B970-47F46A1E8780}" srcOrd="1" destOrd="0" presId="urn:microsoft.com/office/officeart/2005/8/layout/hierarchy1"/>
    <dgm:cxn modelId="{76C9325E-B211-4E51-9AA5-137BC45BDE4A}" type="presParOf" srcId="{0C91166B-A6B7-444B-A6A4-F8831F64BD6B}" destId="{B7EF92F0-BE66-4394-A605-8CBFCD56D83F}" srcOrd="1" destOrd="0" presId="urn:microsoft.com/office/officeart/2005/8/layout/hierarchy1"/>
    <dgm:cxn modelId="{16B0F1D2-EF46-43AA-B543-EEE17B77BFE6}" type="presParOf" srcId="{B7EF92F0-BE66-4394-A605-8CBFCD56D83F}" destId="{A96AAD69-6427-4B65-B5EA-B1D8850958AD}" srcOrd="0" destOrd="0" presId="urn:microsoft.com/office/officeart/2005/8/layout/hierarchy1"/>
    <dgm:cxn modelId="{B94C2EFB-5FDF-454E-BEBF-BC98398E3D74}" type="presParOf" srcId="{B7EF92F0-BE66-4394-A605-8CBFCD56D83F}" destId="{6DEED97F-47DA-4774-B965-97C0D6DF4158}" srcOrd="1" destOrd="0" presId="urn:microsoft.com/office/officeart/2005/8/layout/hierarchy1"/>
    <dgm:cxn modelId="{1A28467F-18BA-471B-B417-99ADE469A540}" type="presParOf" srcId="{6DEED97F-47DA-4774-B965-97C0D6DF4158}" destId="{36A6A28E-9B28-49F3-B39A-A36C607E35A8}" srcOrd="0" destOrd="0" presId="urn:microsoft.com/office/officeart/2005/8/layout/hierarchy1"/>
    <dgm:cxn modelId="{CF9485D9-3F5D-4DCD-9F0F-B3A261106A50}" type="presParOf" srcId="{36A6A28E-9B28-49F3-B39A-A36C607E35A8}" destId="{00B3B522-0796-4758-8DD7-38D9E798CB6A}" srcOrd="0" destOrd="0" presId="urn:microsoft.com/office/officeart/2005/8/layout/hierarchy1"/>
    <dgm:cxn modelId="{208A640A-599C-4663-B08D-301B1F5FADA5}" type="presParOf" srcId="{36A6A28E-9B28-49F3-B39A-A36C607E35A8}" destId="{FB9DE2A3-8664-47FA-8FF4-7CB06D3D94A7}" srcOrd="1" destOrd="0" presId="urn:microsoft.com/office/officeart/2005/8/layout/hierarchy1"/>
    <dgm:cxn modelId="{158914EF-DC5F-4D4A-9258-8337CCB43885}" type="presParOf" srcId="{6DEED97F-47DA-4774-B965-97C0D6DF4158}" destId="{FD46CEB7-654C-4CBA-94E9-93D037F2996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D450-525C-4600-A3E6-32E0B45006CC}">
      <dsp:nvSpPr>
        <dsp:cNvPr id="0" name=""/>
        <dsp:cNvSpPr/>
      </dsp:nvSpPr>
      <dsp:spPr>
        <a:xfrm>
          <a:off x="6057743" y="994775"/>
          <a:ext cx="1790543" cy="4263024"/>
        </a:xfrm>
        <a:prstGeom prst="wedgeRectCallout">
          <a:avLst>
            <a:gd name="adj1" fmla="val 0"/>
            <a:gd name="adj2" fmla="val 0"/>
          </a:avLst>
        </a:prstGeom>
        <a:solidFill>
          <a:schemeClr val="accent4">
            <a:lumMod val="20000"/>
            <a:lumOff val="8000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lvl="0" algn="ctr" defTabSz="844550">
            <a:lnSpc>
              <a:spcPct val="90000"/>
            </a:lnSpc>
            <a:spcBef>
              <a:spcPct val="0"/>
            </a:spcBef>
            <a:spcAft>
              <a:spcPct val="35000"/>
            </a:spcAft>
          </a:pPr>
          <a:r>
            <a:rPr lang="en-US" sz="1900" b="1" kern="1200" dirty="0" smtClean="0"/>
            <a:t>Accreditation Determination</a:t>
          </a:r>
          <a:endParaRPr lang="en-US" sz="1900" b="1" kern="1200" dirty="0"/>
        </a:p>
      </dsp:txBody>
      <dsp:txXfrm>
        <a:off x="6284784" y="994775"/>
        <a:ext cx="1563502" cy="4263024"/>
      </dsp:txXfrm>
    </dsp:sp>
    <dsp:sp modelId="{07DD87C0-77E3-4BA0-9A54-FB4302FA3B77}">
      <dsp:nvSpPr>
        <dsp:cNvPr id="0" name=""/>
        <dsp:cNvSpPr/>
      </dsp:nvSpPr>
      <dsp:spPr>
        <a:xfrm>
          <a:off x="6057743" y="0"/>
          <a:ext cx="1790543" cy="994775"/>
        </a:xfrm>
        <a:prstGeom prst="rect">
          <a:avLst/>
        </a:prstGeom>
        <a:solidFill>
          <a:srgbClr val="33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lvl="0" algn="ctr" defTabSz="1022350">
            <a:lnSpc>
              <a:spcPct val="90000"/>
            </a:lnSpc>
            <a:spcBef>
              <a:spcPct val="0"/>
            </a:spcBef>
            <a:spcAft>
              <a:spcPct val="35000"/>
            </a:spcAft>
          </a:pPr>
          <a:r>
            <a:rPr lang="en-US" sz="2300" kern="1200" dirty="0" smtClean="0"/>
            <a:t>Council of Accreditation</a:t>
          </a:r>
          <a:endParaRPr lang="en-US" sz="2300" kern="1200" dirty="0"/>
        </a:p>
      </dsp:txBody>
      <dsp:txXfrm>
        <a:off x="6057743" y="0"/>
        <a:ext cx="1790543" cy="994775"/>
      </dsp:txXfrm>
    </dsp:sp>
    <dsp:sp modelId="{EA2133A0-347D-4B8A-8166-0AEB1363CBAC}">
      <dsp:nvSpPr>
        <dsp:cNvPr id="0" name=""/>
        <dsp:cNvSpPr/>
      </dsp:nvSpPr>
      <dsp:spPr>
        <a:xfrm>
          <a:off x="4267200" y="994775"/>
          <a:ext cx="1790543" cy="3979103"/>
        </a:xfrm>
        <a:prstGeom prst="wedgeRectCallout">
          <a:avLst>
            <a:gd name="adj1" fmla="val 62500"/>
            <a:gd name="adj2" fmla="val 20830"/>
          </a:avLst>
        </a:prstGeom>
        <a:solidFill>
          <a:schemeClr val="accent3">
            <a:tint val="50000"/>
            <a:hueOff val="3001204"/>
            <a:satOff val="-20417"/>
            <a:lumOff val="1691"/>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lvl="0" algn="ctr" defTabSz="844550">
            <a:lnSpc>
              <a:spcPct val="90000"/>
            </a:lnSpc>
            <a:spcBef>
              <a:spcPct val="0"/>
            </a:spcBef>
            <a:spcAft>
              <a:spcPct val="35000"/>
            </a:spcAft>
          </a:pPr>
          <a:r>
            <a:rPr lang="en-US" sz="1900" b="1" kern="1200" dirty="0" smtClean="0"/>
            <a:t>AAHRPP Visit</a:t>
          </a:r>
          <a:endParaRPr lang="en-US" sz="1900" b="1" kern="1200" dirty="0"/>
        </a:p>
      </dsp:txBody>
      <dsp:txXfrm>
        <a:off x="4494240" y="994775"/>
        <a:ext cx="1563502" cy="3979103"/>
      </dsp:txXfrm>
    </dsp:sp>
    <dsp:sp modelId="{62714473-8551-4414-8A3B-CDF99E60DCE7}">
      <dsp:nvSpPr>
        <dsp:cNvPr id="0" name=""/>
        <dsp:cNvSpPr/>
      </dsp:nvSpPr>
      <dsp:spPr>
        <a:xfrm>
          <a:off x="4267200" y="144589"/>
          <a:ext cx="1790543" cy="852815"/>
        </a:xfrm>
        <a:prstGeom prst="rect">
          <a:avLst/>
        </a:prstGeom>
        <a:solidFill>
          <a:srgbClr val="0099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lvl="0" algn="ctr" defTabSz="1022350">
            <a:lnSpc>
              <a:spcPct val="90000"/>
            </a:lnSpc>
            <a:spcBef>
              <a:spcPct val="0"/>
            </a:spcBef>
            <a:spcAft>
              <a:spcPct val="35000"/>
            </a:spcAft>
          </a:pPr>
          <a:r>
            <a:rPr lang="en-US" sz="2300" kern="1200" dirty="0" smtClean="0"/>
            <a:t>Site Visit</a:t>
          </a:r>
          <a:endParaRPr lang="en-US" sz="2300" kern="1200" dirty="0"/>
        </a:p>
      </dsp:txBody>
      <dsp:txXfrm>
        <a:off x="4267200" y="144589"/>
        <a:ext cx="1790543" cy="852815"/>
      </dsp:txXfrm>
    </dsp:sp>
    <dsp:sp modelId="{1FF54DFA-0168-4133-8547-9480C4E60DF8}">
      <dsp:nvSpPr>
        <dsp:cNvPr id="0" name=""/>
        <dsp:cNvSpPr/>
      </dsp:nvSpPr>
      <dsp:spPr>
        <a:xfrm>
          <a:off x="2476656" y="994775"/>
          <a:ext cx="1790543" cy="3694656"/>
        </a:xfrm>
        <a:prstGeom prst="wedgeRectCallout">
          <a:avLst>
            <a:gd name="adj1" fmla="val 62500"/>
            <a:gd name="adj2" fmla="val 20830"/>
          </a:avLst>
        </a:prstGeom>
        <a:solidFill>
          <a:schemeClr val="accent3">
            <a:tint val="50000"/>
            <a:hueOff val="6002407"/>
            <a:satOff val="-40835"/>
            <a:lumOff val="3381"/>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lvl="0" algn="ctr" defTabSz="844550">
            <a:lnSpc>
              <a:spcPct val="90000"/>
            </a:lnSpc>
            <a:spcBef>
              <a:spcPct val="0"/>
            </a:spcBef>
            <a:spcAft>
              <a:spcPct val="35000"/>
            </a:spcAft>
          </a:pPr>
          <a:r>
            <a:rPr lang="en-US" sz="1900" b="1" kern="1200" dirty="0" smtClean="0"/>
            <a:t>Prep for Site Visit</a:t>
          </a:r>
          <a:endParaRPr lang="en-US" sz="1900" b="1" kern="1200" dirty="0"/>
        </a:p>
      </dsp:txBody>
      <dsp:txXfrm>
        <a:off x="2703697" y="994775"/>
        <a:ext cx="1563502" cy="3694656"/>
      </dsp:txXfrm>
    </dsp:sp>
    <dsp:sp modelId="{FB6182C4-5567-4FC7-BF15-3345E74D69D8}">
      <dsp:nvSpPr>
        <dsp:cNvPr id="0" name=""/>
        <dsp:cNvSpPr/>
      </dsp:nvSpPr>
      <dsp:spPr>
        <a:xfrm>
          <a:off x="2514597" y="314984"/>
          <a:ext cx="1790543" cy="710328"/>
        </a:xfrm>
        <a:prstGeom prst="rect">
          <a:avLst/>
        </a:prstGeom>
        <a:solidFill>
          <a:srgbClr val="33CCCC"/>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lvl="0" algn="ctr" defTabSz="1022350">
            <a:lnSpc>
              <a:spcPct val="90000"/>
            </a:lnSpc>
            <a:spcBef>
              <a:spcPct val="0"/>
            </a:spcBef>
            <a:spcAft>
              <a:spcPct val="35000"/>
            </a:spcAft>
          </a:pPr>
          <a:r>
            <a:rPr lang="en-US" sz="2300" kern="1200" dirty="0" smtClean="0"/>
            <a:t>Step 2</a:t>
          </a:r>
          <a:endParaRPr lang="en-US" sz="2300" kern="1200" dirty="0"/>
        </a:p>
      </dsp:txBody>
      <dsp:txXfrm>
        <a:off x="2514597" y="314984"/>
        <a:ext cx="1790543" cy="710328"/>
      </dsp:txXfrm>
    </dsp:sp>
    <dsp:sp modelId="{319246C2-822B-4067-917A-4C3B078B2AF8}">
      <dsp:nvSpPr>
        <dsp:cNvPr id="0" name=""/>
        <dsp:cNvSpPr/>
      </dsp:nvSpPr>
      <dsp:spPr>
        <a:xfrm>
          <a:off x="686112" y="994775"/>
          <a:ext cx="1790543" cy="3410209"/>
        </a:xfrm>
        <a:prstGeom prst="wedgeRectCallout">
          <a:avLst>
            <a:gd name="adj1" fmla="val 62500"/>
            <a:gd name="adj2" fmla="val 20830"/>
          </a:avLst>
        </a:prstGeom>
        <a:solidFill>
          <a:schemeClr val="accent3">
            <a:tint val="50000"/>
            <a:hueOff val="9003611"/>
            <a:satOff val="-61252"/>
            <a:lumOff val="5072"/>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lvl="0" algn="ctr" defTabSz="844550">
            <a:lnSpc>
              <a:spcPct val="90000"/>
            </a:lnSpc>
            <a:spcBef>
              <a:spcPct val="0"/>
            </a:spcBef>
            <a:spcAft>
              <a:spcPct val="35000"/>
            </a:spcAft>
          </a:pPr>
          <a:r>
            <a:rPr lang="en-US" sz="1900" b="1" kern="1200" dirty="0" smtClean="0"/>
            <a:t>Application Process</a:t>
          </a:r>
          <a:endParaRPr lang="en-US" sz="1900" b="1" kern="1200" dirty="0"/>
        </a:p>
      </dsp:txBody>
      <dsp:txXfrm>
        <a:off x="913153" y="994775"/>
        <a:ext cx="1563502" cy="3410209"/>
      </dsp:txXfrm>
    </dsp:sp>
    <dsp:sp modelId="{30A95CDA-D94D-4B21-833E-F037F0E1D218}">
      <dsp:nvSpPr>
        <dsp:cNvPr id="0" name=""/>
        <dsp:cNvSpPr/>
      </dsp:nvSpPr>
      <dsp:spPr>
        <a:xfrm>
          <a:off x="686112" y="426407"/>
          <a:ext cx="1790543" cy="568368"/>
        </a:xfrm>
        <a:prstGeom prst="rect">
          <a:avLst/>
        </a:prstGeom>
        <a:solidFill>
          <a:srgbClr val="00808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lvl="0" algn="ctr" defTabSz="1022350">
            <a:lnSpc>
              <a:spcPct val="90000"/>
            </a:lnSpc>
            <a:spcBef>
              <a:spcPct val="0"/>
            </a:spcBef>
            <a:spcAft>
              <a:spcPct val="35000"/>
            </a:spcAft>
          </a:pPr>
          <a:r>
            <a:rPr lang="en-US" sz="2300" kern="1200" dirty="0" smtClean="0"/>
            <a:t>Step 1</a:t>
          </a:r>
          <a:endParaRPr lang="en-US" sz="2300" kern="1200" dirty="0"/>
        </a:p>
      </dsp:txBody>
      <dsp:txXfrm>
        <a:off x="686112" y="426407"/>
        <a:ext cx="1790543" cy="568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0E583-C7F5-4AD9-9ECA-654F9100BC59}">
      <dsp:nvSpPr>
        <dsp:cNvPr id="0" name=""/>
        <dsp:cNvSpPr/>
      </dsp:nvSpPr>
      <dsp:spPr>
        <a:xfrm>
          <a:off x="2232659" y="60959"/>
          <a:ext cx="2926080" cy="2926080"/>
        </a:xfrm>
        <a:prstGeom prst="ellipse">
          <a:avLst/>
        </a:prstGeom>
        <a:solidFill>
          <a:srgbClr val="FF000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Institution</a:t>
          </a:r>
          <a:endParaRPr lang="en-US" sz="2700" kern="1200" dirty="0"/>
        </a:p>
      </dsp:txBody>
      <dsp:txXfrm>
        <a:off x="2622804" y="573023"/>
        <a:ext cx="2145792" cy="1316736"/>
      </dsp:txXfrm>
    </dsp:sp>
    <dsp:sp modelId="{E9CF544F-5FE8-406A-8F06-E93923A0DE4D}">
      <dsp:nvSpPr>
        <dsp:cNvPr id="0" name=""/>
        <dsp:cNvSpPr/>
      </dsp:nvSpPr>
      <dsp:spPr>
        <a:xfrm>
          <a:off x="3288487" y="1889760"/>
          <a:ext cx="2926080" cy="2926080"/>
        </a:xfrm>
        <a:prstGeom prst="ellipse">
          <a:avLst/>
        </a:prstGeom>
        <a:solidFill>
          <a:srgbClr val="FFFF0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IRB</a:t>
          </a:r>
          <a:endParaRPr lang="en-US" sz="2700" kern="1200" dirty="0"/>
        </a:p>
      </dsp:txBody>
      <dsp:txXfrm>
        <a:off x="4183380" y="2645663"/>
        <a:ext cx="1755648" cy="1609344"/>
      </dsp:txXfrm>
    </dsp:sp>
    <dsp:sp modelId="{E576A052-C0B5-43B7-8251-803BD918FBE1}">
      <dsp:nvSpPr>
        <dsp:cNvPr id="0" name=""/>
        <dsp:cNvSpPr/>
      </dsp:nvSpPr>
      <dsp:spPr>
        <a:xfrm>
          <a:off x="1176832" y="1889760"/>
          <a:ext cx="2926080" cy="2926080"/>
        </a:xfrm>
        <a:prstGeom prst="ellipse">
          <a:avLst/>
        </a:prstGeom>
        <a:solidFill>
          <a:schemeClr val="accent4">
            <a:lumMod val="60000"/>
            <a:lumOff val="40000"/>
            <a:alpha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Researchers</a:t>
          </a:r>
          <a:endParaRPr lang="en-US" sz="2700" kern="1200" dirty="0"/>
        </a:p>
      </dsp:txBody>
      <dsp:txXfrm>
        <a:off x="1452371" y="2645663"/>
        <a:ext cx="1755648" cy="1609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5139"/>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3" y="8829676"/>
            <a:ext cx="2972421" cy="465139"/>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87420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513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9" y="0"/>
            <a:ext cx="2972421" cy="465139"/>
          </a:xfrm>
          <a:prstGeom prst="rect">
            <a:avLst/>
          </a:prstGeom>
        </p:spPr>
        <p:txBody>
          <a:bodyPr vert="horz" lIns="91440" tIns="45720" rIns="91440" bIns="45720" rtlCol="0"/>
          <a:lstStyle>
            <a:lvl1pPr algn="r">
              <a:defRPr sz="1200"/>
            </a:lvl1pPr>
          </a:lstStyle>
          <a:p>
            <a:fld id="{69A85E26-EF87-4915-8B96-8A6D68DE63BE}" type="datetimeFigureOut">
              <a:rPr lang="en-US" smtClean="0"/>
              <a:t>9/5/2014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16428"/>
            <a:ext cx="5485158"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6"/>
            <a:ext cx="2972421" cy="46513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9" y="8829676"/>
            <a:ext cx="2972421" cy="465139"/>
          </a:xfrm>
          <a:prstGeom prst="rect">
            <a:avLst/>
          </a:prstGeom>
        </p:spPr>
        <p:txBody>
          <a:bodyPr vert="horz" lIns="91440" tIns="45720" rIns="91440" bIns="45720" rtlCol="0" anchor="b"/>
          <a:lstStyle>
            <a:lvl1pPr algn="r">
              <a:defRPr sz="1200"/>
            </a:lvl1pPr>
          </a:lstStyle>
          <a:p>
            <a:fld id="{9AA4E845-A317-472F-9C6F-9F0F3A10D8C2}" type="slidenum">
              <a:rPr lang="en-US" smtClean="0"/>
              <a:t>‹#›</a:t>
            </a:fld>
            <a:endParaRPr lang="en-US" dirty="0"/>
          </a:p>
        </p:txBody>
      </p:sp>
    </p:spTree>
    <p:extLst>
      <p:ext uri="{BB962C8B-B14F-4D97-AF65-F5344CB8AC3E}">
        <p14:creationId xmlns:p14="http://schemas.microsoft.com/office/powerpoint/2010/main" val="17320427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126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D69047-0FFE-4BC8-950F-5EB8A5455AAC}"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Jeopardy</a:t>
            </a:r>
            <a:r>
              <a:rPr lang="en-US" baseline="0" dirty="0" smtClean="0"/>
              <a:t> Question:</a:t>
            </a:r>
          </a:p>
          <a:p>
            <a:endParaRPr lang="en-US" baseline="0" dirty="0" smtClean="0"/>
          </a:p>
          <a:p>
            <a:r>
              <a:rPr lang="en-US" baseline="0" dirty="0" smtClean="0"/>
              <a:t>What are these? In the form of a question</a:t>
            </a:r>
          </a:p>
          <a:p>
            <a:endParaRPr lang="en-US" baseline="0" dirty="0" smtClean="0"/>
          </a:p>
          <a:p>
            <a:r>
              <a:rPr lang="en-US" baseline="0" dirty="0" smtClean="0"/>
              <a:t>Why the important to know?</a:t>
            </a:r>
          </a:p>
          <a:p>
            <a:r>
              <a:rPr lang="en-US" baseline="0" dirty="0" smtClean="0"/>
              <a:t>They are the ethical principles in which all our federal regulations, overseeing human subject research, are based upon</a:t>
            </a:r>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11</a:t>
            </a:fld>
            <a:endParaRPr lang="en-US"/>
          </a:p>
        </p:txBody>
      </p:sp>
    </p:spTree>
    <p:extLst>
      <p:ext uri="{BB962C8B-B14F-4D97-AF65-F5344CB8AC3E}">
        <p14:creationId xmlns:p14="http://schemas.microsoft.com/office/powerpoint/2010/main" val="376806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UCD is engaged in research that is conducted or supported by a federal agency it is subject to the regulations of that agency that are relevant to human subject protections</a:t>
            </a:r>
          </a:p>
          <a:p>
            <a:endParaRPr lang="en-US" dirty="0" smtClean="0"/>
          </a:p>
          <a:p>
            <a:r>
              <a:rPr lang="en-US" dirty="0" smtClean="0"/>
              <a:t>Here</a:t>
            </a:r>
            <a:r>
              <a:rPr lang="en-US" baseline="0" dirty="0" smtClean="0"/>
              <a:t> at UCD funded or not funded, does not matter. We apply the regulations.</a:t>
            </a:r>
            <a:endParaRPr lang="en-US" dirty="0"/>
          </a:p>
        </p:txBody>
      </p:sp>
    </p:spTree>
    <p:extLst>
      <p:ext uri="{BB962C8B-B14F-4D97-AF65-F5344CB8AC3E}">
        <p14:creationId xmlns:p14="http://schemas.microsoft.com/office/powerpoint/2010/main" val="2143148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rPr>
              <a:t>UC Davis prohibits payments to professionals in exchange for referrals of potential subjects and also prohibits payments designed to accelerate enrolment if the payment is tied to the rate or timing of enrollment. </a:t>
            </a:r>
          </a:p>
          <a:p>
            <a:endParaRPr lang="en-US" dirty="0" smtClean="0"/>
          </a:p>
        </p:txBody>
      </p:sp>
      <p:sp>
        <p:nvSpPr>
          <p:cNvPr id="4" name="Slide Number Placeholder 3"/>
          <p:cNvSpPr>
            <a:spLocks noGrp="1"/>
          </p:cNvSpPr>
          <p:nvPr>
            <p:ph type="sldNum" sz="quarter" idx="10"/>
          </p:nvPr>
        </p:nvSpPr>
        <p:spPr/>
        <p:txBody>
          <a:bodyPr/>
          <a:lstStyle/>
          <a:p>
            <a:fld id="{9AA4E845-A317-472F-9C6F-9F0F3A10D8C2}" type="slidenum">
              <a:rPr lang="en-US" smtClean="0"/>
              <a:t>13</a:t>
            </a:fld>
            <a:endParaRPr lang="en-US"/>
          </a:p>
        </p:txBody>
      </p:sp>
    </p:spTree>
    <p:extLst>
      <p:ext uri="{BB962C8B-B14F-4D97-AF65-F5344CB8AC3E}">
        <p14:creationId xmlns:p14="http://schemas.microsoft.com/office/powerpoint/2010/main" val="2455863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(subjects</a:t>
            </a:r>
            <a:r>
              <a:rPr lang="en-US" baseline="0" dirty="0" smtClean="0"/>
              <a:t> and research personnel) both need to feel comfortable with reporting possible allegations to the appropriate people.</a:t>
            </a:r>
            <a:endParaRPr lang="en-US" dirty="0" smtClean="0"/>
          </a:p>
          <a:p>
            <a:endParaRPr lang="en-US" dirty="0" smtClean="0"/>
          </a:p>
          <a:p>
            <a:endParaRPr lang="en-US" dirty="0" smtClean="0"/>
          </a:p>
          <a:p>
            <a:r>
              <a:rPr lang="en-US" sz="1200" dirty="0" smtClean="0"/>
              <a:t>Reports can be anonymous and concerns may be reported orally or in writing. </a:t>
            </a:r>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14</a:t>
            </a:fld>
            <a:endParaRPr lang="en-US"/>
          </a:p>
        </p:txBody>
      </p:sp>
    </p:spTree>
    <p:extLst>
      <p:ext uri="{BB962C8B-B14F-4D97-AF65-F5344CB8AC3E}">
        <p14:creationId xmlns:p14="http://schemas.microsoft.com/office/powerpoint/2010/main" val="213372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require modification to secure approval or disapprove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Suspend approved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Terminate approved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Determine</a:t>
            </a:r>
            <a:r>
              <a:rPr lang="en-US" sz="1200" baseline="0" dirty="0" smtClean="0"/>
              <a:t> if it’s human subject research</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Observe</a:t>
            </a:r>
            <a:r>
              <a:rPr lang="en-US" sz="1200" baseline="0" dirty="0" smtClean="0"/>
              <a:t> </a:t>
            </a:r>
            <a:r>
              <a:rPr lang="en-US" sz="1200" dirty="0" smtClean="0"/>
              <a:t>or have a 3</a:t>
            </a:r>
            <a:r>
              <a:rPr lang="en-US" sz="1200" baseline="30000" dirty="0" smtClean="0"/>
              <a:t>rd</a:t>
            </a:r>
            <a:r>
              <a:rPr lang="en-US" sz="1200" dirty="0" smtClean="0"/>
              <a:t> party observe the consent process or the conduct of research</a:t>
            </a:r>
          </a:p>
          <a:p>
            <a:endParaRPr lang="en-US" dirty="0" smtClean="0"/>
          </a:p>
          <a:p>
            <a:r>
              <a:rPr lang="en-US" dirty="0" smtClean="0"/>
              <a:t>Yeah, we all know this, but did you know</a:t>
            </a:r>
            <a:r>
              <a:rPr lang="en-US" baseline="0" dirty="0" smtClean="0"/>
              <a:t> about the observation process?</a:t>
            </a:r>
          </a:p>
          <a:p>
            <a:endParaRPr lang="en-US" baseline="0" dirty="0" smtClean="0"/>
          </a:p>
          <a:p>
            <a:r>
              <a:rPr lang="en-US" baseline="0" dirty="0" smtClean="0"/>
              <a:t>AAHRPP may ask you if you know what all your IRB does.</a:t>
            </a:r>
            <a:endParaRPr lang="en-US" dirty="0"/>
          </a:p>
        </p:txBody>
      </p:sp>
    </p:spTree>
    <p:extLst>
      <p:ext uri="{BB962C8B-B14F-4D97-AF65-F5344CB8AC3E}">
        <p14:creationId xmlns:p14="http://schemas.microsoft.com/office/powerpoint/2010/main" val="376754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IRB may suspend or terminate approval of the research when the research is not being conducted in accordance with the IRB’s requirements or if has been associated with unexpected serious harm to subjects.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1" baseline="0" dirty="0" smtClean="0"/>
          </a:p>
          <a:p>
            <a:r>
              <a:rPr lang="en-US" sz="1200" b="1" i="1" kern="1200" dirty="0" smtClean="0">
                <a:solidFill>
                  <a:schemeClr val="tx1"/>
                </a:solidFill>
                <a:effectLst/>
                <a:latin typeface="+mn-lt"/>
                <a:ea typeface="+mn-ea"/>
                <a:cs typeface="+mn-cs"/>
              </a:rPr>
              <a:t>This is considered a reportable event for federally funded research and research that is subject to the FDA regulations</a:t>
            </a:r>
            <a:endParaRPr lang="en-CA" b="1" dirty="0"/>
          </a:p>
        </p:txBody>
      </p:sp>
    </p:spTree>
    <p:extLst>
      <p:ext uri="{BB962C8B-B14F-4D97-AF65-F5344CB8AC3E}">
        <p14:creationId xmlns:p14="http://schemas.microsoft.com/office/powerpoint/2010/main" val="120195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Anyone want to guess who the Organizational</a:t>
            </a:r>
            <a:r>
              <a:rPr lang="en-US" sz="1200" baseline="0" dirty="0" smtClean="0"/>
              <a:t> Official is?</a:t>
            </a:r>
            <a:endParaRPr lang="en-US" sz="1200" dirty="0" smtClean="0"/>
          </a:p>
          <a:p>
            <a:endParaRPr lang="en-US" sz="1200" dirty="0" smtClean="0"/>
          </a:p>
          <a:p>
            <a:r>
              <a:rPr lang="en-US" sz="1200" dirty="0" smtClean="0"/>
              <a:t>By the way, the Organizational Official can </a:t>
            </a:r>
            <a:r>
              <a:rPr lang="en-US" sz="1200" b="1" i="1" dirty="0" smtClean="0"/>
              <a:t>suspend or terminate</a:t>
            </a:r>
            <a:r>
              <a:rPr lang="en-US" sz="1200" dirty="0" smtClean="0"/>
              <a:t> an IRB-approved study, </a:t>
            </a:r>
            <a:r>
              <a:rPr lang="en-US" sz="1200" b="1" i="1" dirty="0" smtClean="0"/>
              <a:t>but</a:t>
            </a:r>
            <a:r>
              <a:rPr lang="en-US" sz="1200" dirty="0" smtClean="0"/>
              <a:t> the Organization Official may not </a:t>
            </a:r>
            <a:r>
              <a:rPr lang="en-US" sz="1200" b="1" i="1" dirty="0" smtClean="0"/>
              <a:t>approve</a:t>
            </a:r>
            <a:r>
              <a:rPr lang="en-US" sz="1200" dirty="0" smtClean="0"/>
              <a:t> a study that has been disapproved by the IRB. </a:t>
            </a:r>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17</a:t>
            </a:fld>
            <a:endParaRPr lang="en-US"/>
          </a:p>
        </p:txBody>
      </p:sp>
    </p:spTree>
    <p:extLst>
      <p:ext uri="{BB962C8B-B14F-4D97-AF65-F5344CB8AC3E}">
        <p14:creationId xmlns:p14="http://schemas.microsoft.com/office/powerpoint/2010/main" val="198374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18</a:t>
            </a:fld>
            <a:endParaRPr lang="en-US"/>
          </a:p>
        </p:txBody>
      </p:sp>
    </p:spTree>
    <p:extLst>
      <p:ext uri="{BB962C8B-B14F-4D97-AF65-F5344CB8AC3E}">
        <p14:creationId xmlns:p14="http://schemas.microsoft.com/office/powerpoint/2010/main" val="216768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200" dirty="0" smtClean="0">
                <a:solidFill>
                  <a:schemeClr val="accent4">
                    <a:lumMod val="75000"/>
                  </a:schemeClr>
                </a:solidFill>
              </a:rPr>
              <a:t>Faculty members with paid appointments  &gt; 50% or  more of full time</a:t>
            </a:r>
          </a:p>
          <a:p>
            <a:endParaRPr lang="en-US" sz="1200" dirty="0" smtClean="0">
              <a:solidFill>
                <a:schemeClr val="accent4">
                  <a:lumMod val="75000"/>
                </a:schemeClr>
              </a:solidFill>
            </a:endParaRPr>
          </a:p>
          <a:p>
            <a:pPr marL="457200" indent="-457200">
              <a:buFont typeface="+mj-lt"/>
              <a:buAutoNum type="arabicPeriod" startAt="2"/>
            </a:pPr>
            <a:r>
              <a:rPr lang="en-US" sz="1200" dirty="0" smtClean="0">
                <a:solidFill>
                  <a:schemeClr val="accent4">
                    <a:lumMod val="75000"/>
                  </a:schemeClr>
                </a:solidFill>
              </a:rPr>
              <a:t>Students who have a qualified faculty sponsor/advisor who oversees, guides, and signs off on the research. The Faculty Advisor is required to be listed as part of the research personnel (staff) of the study and to complete applicable training requirements.   </a:t>
            </a:r>
          </a:p>
          <a:p>
            <a:endParaRPr lang="en-US" dirty="0"/>
          </a:p>
        </p:txBody>
      </p:sp>
    </p:spTree>
    <p:extLst>
      <p:ext uri="{BB962C8B-B14F-4D97-AF65-F5344CB8AC3E}">
        <p14:creationId xmlns:p14="http://schemas.microsoft.com/office/powerpoint/2010/main" val="322725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research involving &gt; </a:t>
            </a:r>
            <a:r>
              <a:rPr lang="en-US" b="1" dirty="0" smtClean="0"/>
              <a:t>than minimal risk</a:t>
            </a:r>
            <a:r>
              <a:rPr lang="en-US" dirty="0" smtClean="0"/>
              <a:t>:  CITI online training program.</a:t>
            </a:r>
            <a:br>
              <a:rPr lang="en-US" dirty="0" smtClean="0"/>
            </a:br>
            <a:r>
              <a:rPr lang="en-US" dirty="0" smtClean="0"/>
              <a:t/>
            </a:r>
            <a:br>
              <a:rPr lang="en-US" dirty="0" smtClean="0"/>
            </a:br>
            <a:r>
              <a:rPr lang="en-US" dirty="0" smtClean="0"/>
              <a:t>For research involving ≤ </a:t>
            </a:r>
            <a:r>
              <a:rPr lang="en-US" b="1" dirty="0" smtClean="0"/>
              <a:t>minimal risk</a:t>
            </a:r>
            <a:r>
              <a:rPr lang="en-US" dirty="0" smtClean="0"/>
              <a:t>: Online CITI or the NIH Protection of Human Research Participants Course</a:t>
            </a:r>
            <a:br>
              <a:rPr lang="en-US" dirty="0" smtClean="0"/>
            </a:br>
            <a:r>
              <a:rPr lang="en-US" dirty="0" smtClean="0"/>
              <a:t/>
            </a:r>
            <a:br>
              <a:rPr lang="en-US" dirty="0" smtClean="0"/>
            </a:br>
            <a:r>
              <a:rPr lang="en-US" dirty="0" smtClean="0"/>
              <a:t>For </a:t>
            </a:r>
            <a:r>
              <a:rPr lang="en-US" b="1" dirty="0" smtClean="0"/>
              <a:t>clinical trials</a:t>
            </a:r>
            <a:r>
              <a:rPr lang="en-US" dirty="0" smtClean="0"/>
              <a:t>:  GCP training through CITI (or they may provide a copy of ACRP or </a:t>
            </a:r>
            <a:r>
              <a:rPr lang="en-US" dirty="0" err="1" smtClean="0"/>
              <a:t>SoCRA</a:t>
            </a:r>
            <a:r>
              <a:rPr lang="en-US" dirty="0" smtClean="0"/>
              <a:t> certification)</a:t>
            </a:r>
            <a:br>
              <a:rPr lang="en-US" dirty="0" smtClean="0"/>
            </a:br>
            <a:r>
              <a:rPr lang="en-US" dirty="0" smtClean="0"/>
              <a:t/>
            </a:r>
            <a:br>
              <a:rPr lang="en-US" dirty="0" smtClean="0"/>
            </a:br>
            <a:r>
              <a:rPr lang="en-US" i="1" dirty="0" smtClean="0"/>
              <a:t>** Training must occur at least every 3 years. </a:t>
            </a:r>
          </a:p>
          <a:p>
            <a:endParaRPr lang="en-US" sz="1400" i="1" dirty="0" smtClean="0"/>
          </a:p>
          <a:p>
            <a:r>
              <a:rPr lang="en-US" sz="1400" b="1" i="1" dirty="0" smtClean="0"/>
              <a:t>Everyone</a:t>
            </a:r>
            <a:r>
              <a:rPr lang="en-US" sz="1400" b="1" i="1" baseline="0" dirty="0" smtClean="0"/>
              <a:t> on the research personnel must  take training and the PI will have to attest to this on HRP 211 or the Research personnel Template</a:t>
            </a:r>
            <a:r>
              <a:rPr lang="en-US" sz="1400" dirty="0" smtClean="0"/>
              <a:t/>
            </a:r>
            <a:br>
              <a:rPr lang="en-US" sz="1400" dirty="0" smtClean="0"/>
            </a:br>
            <a:endParaRPr lang="en-CA" dirty="0"/>
          </a:p>
        </p:txBody>
      </p:sp>
      <p:sp>
        <p:nvSpPr>
          <p:cNvPr id="4" name="Slide Number Placeholder 3"/>
          <p:cNvSpPr>
            <a:spLocks noGrp="1"/>
          </p:cNvSpPr>
          <p:nvPr>
            <p:ph type="sldNum" sz="quarter" idx="10"/>
          </p:nvPr>
        </p:nvSpPr>
        <p:spPr/>
        <p:txBody>
          <a:bodyPr/>
          <a:lstStyle/>
          <a:p>
            <a:fld id="{9AA4E845-A317-472F-9C6F-9F0F3A10D8C2}" type="slidenum">
              <a:rPr lang="en-US" smtClean="0"/>
              <a:t>20</a:t>
            </a:fld>
            <a:endParaRPr lang="en-US"/>
          </a:p>
        </p:txBody>
      </p:sp>
    </p:spTree>
    <p:extLst>
      <p:ext uri="{BB962C8B-B14F-4D97-AF65-F5344CB8AC3E}">
        <p14:creationId xmlns:p14="http://schemas.microsoft.com/office/powerpoint/2010/main" val="308629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75000"/>
                  </a:schemeClr>
                </a:solidFill>
              </a:rPr>
              <a:t>AAHRPP uses a voluntary, peer-driven, educational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To earn accreditation, organizations must provide tangible evidence—through policies, procedures, and practices—of their commitment to scientifically and ethically sound research and to continuous improvement</a:t>
            </a:r>
          </a:p>
          <a:p>
            <a:endParaRPr lang="en-US" dirty="0" smtClean="0"/>
          </a:p>
          <a:p>
            <a:r>
              <a:rPr lang="en-US" dirty="0" smtClean="0"/>
              <a:t>Review of all our HRPP documentation</a:t>
            </a:r>
          </a:p>
          <a:p>
            <a:r>
              <a:rPr lang="en-US" dirty="0" smtClean="0"/>
              <a:t>Make sure</a:t>
            </a:r>
            <a:r>
              <a:rPr lang="en-US" baseline="0" dirty="0" smtClean="0"/>
              <a:t> it meets Fed regs</a:t>
            </a:r>
          </a:p>
          <a:p>
            <a:r>
              <a:rPr lang="en-US" dirty="0" smtClean="0"/>
              <a:t>Peers</a:t>
            </a:r>
            <a:r>
              <a:rPr lang="en-US" baseline="0" dirty="0" smtClean="0"/>
              <a:t> from AAHRPP accredited institutions will becoming to UCD to interview us</a:t>
            </a:r>
          </a:p>
          <a:p>
            <a:endParaRPr lang="en-US" baseline="0" dirty="0" smtClean="0"/>
          </a:p>
          <a:p>
            <a:r>
              <a:rPr lang="en-US" baseline="0" dirty="0" smtClean="0"/>
              <a:t>Training and education programs run year round</a:t>
            </a:r>
          </a:p>
          <a:p>
            <a:endParaRPr lang="en-US" baseline="0" dirty="0" smtClean="0"/>
          </a:p>
          <a:p>
            <a:r>
              <a:rPr lang="en-US" baseline="0" dirty="0" smtClean="0"/>
              <a:t>60% of the human research programs in the US are AAHRPP accredited</a:t>
            </a:r>
          </a:p>
          <a:p>
            <a:endParaRPr lang="en-CA" dirty="0"/>
          </a:p>
        </p:txBody>
      </p:sp>
    </p:spTree>
    <p:extLst>
      <p:ext uri="{BB962C8B-B14F-4D97-AF65-F5344CB8AC3E}">
        <p14:creationId xmlns:p14="http://schemas.microsoft.com/office/powerpoint/2010/main" val="130239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go over the difference</a:t>
            </a:r>
            <a:r>
              <a:rPr lang="en-US" baseline="0" dirty="0" smtClean="0"/>
              <a:t> between these review types: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 “Human Research”: </a:t>
            </a:r>
            <a:r>
              <a:rPr lang="en-US" dirty="0" smtClean="0"/>
              <a:t>Activities must meet the organizational definition of “Human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to fall under IRB oversight. Activities that do not meet this definition of are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subject to IRB oversight or review. Review the IRB Office’s “WORKSHEET: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Human Research (HRP-310)” for reference. Contact the IRB Office in cases where it is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unclear whether an activity is Human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Exempt: </a:t>
            </a:r>
            <a:r>
              <a:rPr lang="en-US" dirty="0" smtClean="0"/>
              <a:t>Certain categories of Human Research may be exempt from regulation but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 IRB review. It is the responsibility of the organization, not the investigator, to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determine whether Human Research is exempt from IRB review. Review the IRB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Administration’s “WORKSHEET: Exemption Determination (HRP-312)” for reference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categories of research that may be exempt.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Review Using the Expedited Procedure: </a:t>
            </a:r>
            <a:r>
              <a:rPr lang="en-US" dirty="0" smtClean="0"/>
              <a:t>Certain categories of non-exempt Human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may qualify for review using the expedited procedure, meaning that the project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may be approved by a single designated IRB reviewer, rather than the convened board.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the IRB Administration’s “WORKSHEET: Eligibility for Review Using the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Expedited Procedure (HRP-313)” for reference on the categories of research that may be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reviewed using the expedited procedure.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Review by the Convened IRB: </a:t>
            </a:r>
            <a:r>
              <a:rPr lang="en-US" dirty="0" smtClean="0"/>
              <a:t>Non-Exempt Human Research that does not qualify for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using the expedited procedure must be reviewed by the convened IRB.</a:t>
            </a:r>
          </a:p>
          <a:p>
            <a:endParaRPr lang="en-US" dirty="0"/>
          </a:p>
        </p:txBody>
      </p:sp>
    </p:spTree>
    <p:extLst>
      <p:ext uri="{BB962C8B-B14F-4D97-AF65-F5344CB8AC3E}">
        <p14:creationId xmlns:p14="http://schemas.microsoft.com/office/powerpoint/2010/main" val="262224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Jeopardy Question:</a:t>
            </a:r>
          </a:p>
          <a:p>
            <a:endParaRPr lang="en-US" dirty="0" smtClean="0"/>
          </a:p>
          <a:p>
            <a:r>
              <a:rPr lang="en-US" dirty="0" smtClean="0"/>
              <a:t>IN the form of a question what</a:t>
            </a:r>
            <a:r>
              <a:rPr lang="en-US" baseline="0" dirty="0" smtClean="0"/>
              <a:t> are these?</a:t>
            </a:r>
          </a:p>
          <a:p>
            <a:endParaRPr lang="en-US" baseline="0" dirty="0" smtClean="0"/>
          </a:p>
          <a:p>
            <a:r>
              <a:rPr lang="en-US" baseline="0" dirty="0" smtClean="0"/>
              <a:t>Let’s go over them:</a:t>
            </a:r>
          </a:p>
          <a:p>
            <a:endParaRPr lang="en-US" baseline="0" dirty="0" smtClean="0"/>
          </a:p>
          <a:p>
            <a:r>
              <a:rPr lang="en-US" b="1" dirty="0" smtClean="0"/>
              <a:t> Approval: </a:t>
            </a:r>
            <a:r>
              <a:rPr lang="en-US" dirty="0" smtClean="0"/>
              <a:t>Made when all criteria for approval are met. See “How does the IRB decide </a:t>
            </a:r>
          </a:p>
          <a:p>
            <a:r>
              <a:rPr lang="en-US" dirty="0" smtClean="0"/>
              <a:t>whether to approve Human Research?” below. </a:t>
            </a:r>
          </a:p>
          <a:p>
            <a:endParaRPr lang="en-US" dirty="0" smtClean="0"/>
          </a:p>
          <a:p>
            <a:r>
              <a:rPr lang="en-US" b="1" dirty="0" smtClean="0"/>
              <a:t>• Modifications Required to Secure Approval: </a:t>
            </a:r>
            <a:r>
              <a:rPr lang="en-US" dirty="0" smtClean="0"/>
              <a:t>Made when IRB members require specific </a:t>
            </a:r>
          </a:p>
          <a:p>
            <a:r>
              <a:rPr lang="en-US" dirty="0" smtClean="0"/>
              <a:t>modifications to the research before approval can be finalized. </a:t>
            </a:r>
          </a:p>
          <a:p>
            <a:endParaRPr lang="en-US" dirty="0" smtClean="0"/>
          </a:p>
          <a:p>
            <a:r>
              <a:rPr lang="en-US" b="1" dirty="0" smtClean="0"/>
              <a:t>• Deferred: </a:t>
            </a:r>
            <a:r>
              <a:rPr lang="en-US" dirty="0" smtClean="0"/>
              <a:t>Made when the IRB determines that the board is unable to approve research </a:t>
            </a:r>
          </a:p>
          <a:p>
            <a:r>
              <a:rPr lang="en-US" dirty="0" smtClean="0"/>
              <a:t>and the IRB suggests modifications the might make the research approvable. When </a:t>
            </a:r>
          </a:p>
          <a:p>
            <a:r>
              <a:rPr lang="en-US" dirty="0" smtClean="0"/>
              <a:t>making this motion, the IRB describes its reasons for this decision, describes </a:t>
            </a:r>
          </a:p>
          <a:p>
            <a:r>
              <a:rPr lang="en-US" dirty="0" smtClean="0"/>
              <a:t>modifications that might make the research approvable, and gives the investigator an </a:t>
            </a:r>
          </a:p>
          <a:p>
            <a:r>
              <a:rPr lang="en-US" dirty="0" smtClean="0"/>
              <a:t>opportunity to respond to the IRB in person or in writing. </a:t>
            </a:r>
          </a:p>
          <a:p>
            <a:endParaRPr lang="en-US" dirty="0" smtClean="0"/>
          </a:p>
          <a:p>
            <a:r>
              <a:rPr lang="en-US" b="1" dirty="0" smtClean="0"/>
              <a:t>• Tabled: </a:t>
            </a:r>
            <a:r>
              <a:rPr lang="en-US" dirty="0" smtClean="0"/>
              <a:t>Made when the IRB cannot approve the research at a meeting for reasons </a:t>
            </a:r>
          </a:p>
          <a:p>
            <a:r>
              <a:rPr lang="en-US" dirty="0" smtClean="0"/>
              <a:t>unrelated to the research, such as loss of quorum. When taking this action, the IRB </a:t>
            </a:r>
          </a:p>
          <a:p>
            <a:r>
              <a:rPr lang="en-US" dirty="0" smtClean="0"/>
              <a:t>automatically schedules the research for review at the next meeting. </a:t>
            </a:r>
          </a:p>
          <a:p>
            <a:endParaRPr lang="en-US" b="1" dirty="0" smtClean="0"/>
          </a:p>
          <a:p>
            <a:r>
              <a:rPr lang="en-US" b="1" dirty="0" smtClean="0"/>
              <a:t>• Disapproval: </a:t>
            </a:r>
            <a:r>
              <a:rPr lang="en-US" dirty="0" smtClean="0"/>
              <a:t>Made when the IRB determines that it is unable to approve research and the </a:t>
            </a:r>
          </a:p>
          <a:p>
            <a:r>
              <a:rPr lang="en-US" dirty="0" smtClean="0"/>
              <a:t>IRB cannot describe modifications the might make the research approvable. When </a:t>
            </a:r>
          </a:p>
          <a:p>
            <a:r>
              <a:rPr lang="en-US" dirty="0" smtClean="0"/>
              <a:t>making this motion, the IRB describes its reasons for this decision and gives the </a:t>
            </a:r>
          </a:p>
          <a:p>
            <a:r>
              <a:rPr lang="en-US" dirty="0" smtClean="0"/>
              <a:t>investigator an opportunity to respond to the IRB in person or in writing.</a:t>
            </a:r>
            <a:endParaRPr lang="en-US" dirty="0"/>
          </a:p>
        </p:txBody>
      </p:sp>
    </p:spTree>
    <p:extLst>
      <p:ext uri="{BB962C8B-B14F-4D97-AF65-F5344CB8AC3E}">
        <p14:creationId xmlns:p14="http://schemas.microsoft.com/office/powerpoint/2010/main" val="542604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fill in the blank</a:t>
            </a:r>
          </a:p>
          <a:p>
            <a:endParaRPr lang="en-US" dirty="0" smtClean="0"/>
          </a:p>
          <a:p>
            <a:r>
              <a:rPr lang="en-US" sz="1200" u="sng" dirty="0" smtClean="0"/>
              <a:t>3</a:t>
            </a:r>
            <a:r>
              <a:rPr lang="en-US" sz="1200" dirty="0" smtClean="0"/>
              <a:t> years after the study is completed</a:t>
            </a:r>
          </a:p>
          <a:p>
            <a:r>
              <a:rPr lang="en-US" sz="1200" dirty="0" smtClean="0"/>
              <a:t>If children are included – </a:t>
            </a:r>
          </a:p>
          <a:p>
            <a:pPr marL="514350" indent="-285750">
              <a:buFont typeface="Arial"/>
              <a:buChar char="•"/>
            </a:pPr>
            <a:r>
              <a:rPr lang="en-US" sz="1200" dirty="0" smtClean="0"/>
              <a:t>at least </a:t>
            </a:r>
            <a:r>
              <a:rPr lang="en-US" sz="1200" u="sng" dirty="0" smtClean="0"/>
              <a:t>7 </a:t>
            </a:r>
            <a:r>
              <a:rPr lang="en-US" sz="1200" dirty="0" smtClean="0"/>
              <a:t>years after the youngest child reaches the age of </a:t>
            </a:r>
            <a:r>
              <a:rPr lang="en-US" sz="1200" u="sng" dirty="0" smtClean="0"/>
              <a:t>18</a:t>
            </a:r>
          </a:p>
          <a:p>
            <a:r>
              <a:rPr lang="en-US" sz="1200" dirty="0" smtClean="0"/>
              <a:t>If research involves in vitro or pregnant women – </a:t>
            </a:r>
          </a:p>
          <a:p>
            <a:pPr marL="514350" indent="-285750">
              <a:buFont typeface="Arial"/>
              <a:buChar char="•"/>
            </a:pPr>
            <a:r>
              <a:rPr lang="en-US" sz="1200" dirty="0" smtClean="0"/>
              <a:t>at least </a:t>
            </a:r>
            <a:r>
              <a:rPr lang="en-US" sz="1200" u="sng" dirty="0" smtClean="0"/>
              <a:t>25 </a:t>
            </a:r>
            <a:r>
              <a:rPr lang="en-US" sz="1200" dirty="0" smtClean="0"/>
              <a:t>years</a:t>
            </a:r>
          </a:p>
          <a:p>
            <a:endParaRPr lang="en-US" dirty="0" smtClean="0"/>
          </a:p>
          <a:p>
            <a:r>
              <a:rPr lang="en-US" dirty="0" smtClean="0"/>
              <a:t>Children, this is the age of majority, which in California is 18. Yes it does mean the</a:t>
            </a:r>
            <a:r>
              <a:rPr lang="en-US" baseline="0" dirty="0" smtClean="0"/>
              <a:t> youngest in the study. Its not based on the subjects individual age.</a:t>
            </a:r>
          </a:p>
          <a:p>
            <a:endParaRPr lang="en-US" baseline="0" dirty="0" smtClean="0"/>
          </a:p>
          <a:p>
            <a:r>
              <a:rPr lang="en-US" baseline="0" dirty="0" smtClean="0"/>
              <a:t>Oh by the way, HIPAA Authorization forms must be kept for 6 years…..</a:t>
            </a:r>
          </a:p>
          <a:p>
            <a:endParaRPr lang="en-US" dirty="0" smtClean="0"/>
          </a:p>
          <a:p>
            <a:r>
              <a:rPr lang="en-US" dirty="0" smtClean="0"/>
              <a:t>Yes, the records may be</a:t>
            </a:r>
            <a:r>
              <a:rPr lang="en-US" baseline="0" dirty="0" smtClean="0"/>
              <a:t> kept in electronic format…..no </a:t>
            </a:r>
            <a:r>
              <a:rPr lang="en-US" baseline="0" dirty="0" err="1" smtClean="0"/>
              <a:t>regs</a:t>
            </a:r>
            <a:r>
              <a:rPr lang="en-US" baseline="0" dirty="0" smtClean="0"/>
              <a:t> stating the paper documents are required</a:t>
            </a:r>
          </a:p>
          <a:p>
            <a:endParaRPr lang="en-US" baseline="0" dirty="0" smtClean="0"/>
          </a:p>
        </p:txBody>
      </p:sp>
    </p:spTree>
    <p:extLst>
      <p:ext uri="{BB962C8B-B14F-4D97-AF65-F5344CB8AC3E}">
        <p14:creationId xmlns:p14="http://schemas.microsoft.com/office/powerpoint/2010/main" val="371538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in addition</a:t>
            </a:r>
            <a:r>
              <a:rPr lang="en-US" baseline="0" dirty="0" smtClean="0"/>
              <a:t> to the previous record keeping guidance</a:t>
            </a:r>
            <a:endParaRPr lang="en-US" dirty="0" smtClean="0"/>
          </a:p>
          <a:p>
            <a:endParaRPr lang="en-US"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QUESTION: How long does the IRB have to keep their records: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We have to follow the same rules as the PI, except for Record Keeping for FDA. Our office will not know if or when the drug/device may get marketed, so it’s impossible for us to hold the records.</a:t>
            </a:r>
            <a:endParaRPr lang="en-US" b="1" dirty="0" smtClean="0"/>
          </a:p>
          <a:p>
            <a:endParaRPr lang="en-US" dirty="0"/>
          </a:p>
        </p:txBody>
      </p:sp>
    </p:spTree>
    <p:extLst>
      <p:ext uri="{BB962C8B-B14F-4D97-AF65-F5344CB8AC3E}">
        <p14:creationId xmlns:p14="http://schemas.microsoft.com/office/powerpoint/2010/main" val="1890370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your best to contact us!</a:t>
            </a:r>
            <a:r>
              <a:rPr lang="en-US" baseline="0" dirty="0" smtClean="0"/>
              <a:t> Chair names are found on the website under the section “contact us”.</a:t>
            </a:r>
          </a:p>
          <a:p>
            <a:endParaRPr lang="en-US" baseline="0" dirty="0" smtClean="0"/>
          </a:p>
          <a:p>
            <a:r>
              <a:rPr lang="en-US" baseline="0" dirty="0" smtClean="0"/>
              <a:t>If you cannot reach us, please follow the chart.</a:t>
            </a:r>
            <a:endParaRPr lang="en-US" dirty="0"/>
          </a:p>
        </p:txBody>
      </p:sp>
    </p:spTree>
    <p:extLst>
      <p:ext uri="{BB962C8B-B14F-4D97-AF65-F5344CB8AC3E}">
        <p14:creationId xmlns:p14="http://schemas.microsoft.com/office/powerpoint/2010/main" val="105254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the</a:t>
            </a:r>
            <a:r>
              <a:rPr lang="en-US" baseline="0" dirty="0" smtClean="0"/>
              <a:t> FDA</a:t>
            </a:r>
            <a:endParaRPr lang="en-US" dirty="0" smtClean="0"/>
          </a:p>
          <a:p>
            <a:endParaRPr lang="en-US" dirty="0" smtClean="0"/>
          </a:p>
          <a:p>
            <a:r>
              <a:rPr lang="en-US" dirty="0" smtClean="0"/>
              <a:t>Drug/Biologic, informed consent is required!</a:t>
            </a:r>
          </a:p>
          <a:p>
            <a:endParaRPr lang="en-US" dirty="0" smtClean="0"/>
          </a:p>
          <a:p>
            <a:r>
              <a:rPr lang="en-US" dirty="0" smtClean="0"/>
              <a:t>DEVICE: However,</a:t>
            </a:r>
            <a:r>
              <a:rPr lang="en-US" baseline="0" dirty="0" smtClean="0"/>
              <a:t> FDA guidance recommends following the rules similar to the emergency use of an unapproved drug or biologic. Submit the report within 5 days of use and contact the IRB for further instructions.</a:t>
            </a:r>
            <a:endParaRPr lang="en-US" dirty="0"/>
          </a:p>
        </p:txBody>
      </p:sp>
    </p:spTree>
    <p:extLst>
      <p:ext uri="{BB962C8B-B14F-4D97-AF65-F5344CB8AC3E}">
        <p14:creationId xmlns:p14="http://schemas.microsoft.com/office/powerpoint/2010/main" val="3002474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Individuals getting an unapproved drug, biologic, or device without prior IRB review cannot be considered a “subject” as defined by DHHS and their results cannot be included in prospective “research” as that term is defined by DHHS and their results cannot be included in prospective research as defined by DHHS.  </a:t>
            </a:r>
            <a:endParaRPr lang="en-US" sz="2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mn-lt"/>
                <a:ea typeface="+mn-ea"/>
                <a:cs typeface="+mn-cs"/>
              </a:rPr>
              <a:t>Since the unapproved drug, device,</a:t>
            </a:r>
            <a:r>
              <a:rPr lang="en-US" sz="2400" b="1" kern="1200" baseline="0" dirty="0" smtClean="0">
                <a:solidFill>
                  <a:schemeClr val="tx1"/>
                </a:solidFill>
                <a:effectLst/>
                <a:latin typeface="+mn-lt"/>
                <a:ea typeface="+mn-ea"/>
                <a:cs typeface="+mn-cs"/>
              </a:rPr>
              <a:t> and biologic fall under FDA regulations, we follow their reporting procedures.</a:t>
            </a:r>
            <a:endParaRPr lang="en-US" sz="2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You should also review the University of California Davis “Innovative Care Policy (2516)” </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27</a:t>
            </a:fld>
            <a:endParaRPr lang="en-US"/>
          </a:p>
        </p:txBody>
      </p:sp>
    </p:spTree>
    <p:extLst>
      <p:ext uri="{BB962C8B-B14F-4D97-AF65-F5344CB8AC3E}">
        <p14:creationId xmlns:p14="http://schemas.microsoft.com/office/powerpoint/2010/main" val="4247418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Play state when the approval is needed (Prior, Concurrent, or After</a:t>
            </a:r>
            <a:r>
              <a:rPr lang="en-US" baseline="0" dirty="0" smtClean="0"/>
              <a:t> IRB)</a:t>
            </a:r>
          </a:p>
          <a:p>
            <a:endParaRPr lang="en-US" baseline="0" dirty="0" smtClean="0"/>
          </a:p>
          <a:p>
            <a:r>
              <a:rPr lang="en-US" baseline="0" dirty="0" smtClean="0"/>
              <a:t>If you have not received approval from IBS, RUC, CCSRC prior to submission, we will not review the study.</a:t>
            </a:r>
          </a:p>
          <a:p>
            <a:endParaRPr lang="en-US" baseline="0" dirty="0" smtClean="0"/>
          </a:p>
          <a:p>
            <a:r>
              <a:rPr lang="en-US" baseline="0" dirty="0" smtClean="0"/>
              <a:t>COI and Stem Cell are considered concurrent, but you must have the approval before we issue our approval. This is due to their committees may issue additional rules on how the study is to be conducted (ex: COIC may require additional wording in the CF advising the subjects of the COI)</a:t>
            </a:r>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28</a:t>
            </a:fld>
            <a:endParaRPr lang="en-US"/>
          </a:p>
        </p:txBody>
      </p:sp>
    </p:spTree>
    <p:extLst>
      <p:ext uri="{BB962C8B-B14F-4D97-AF65-F5344CB8AC3E}">
        <p14:creationId xmlns:p14="http://schemas.microsoft.com/office/powerpoint/2010/main" val="321271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Form HRP-214</a:t>
            </a:r>
          </a:p>
          <a:p>
            <a:pPr rtl="0"/>
            <a:endParaRPr lang="en-US" dirty="0" smtClean="0"/>
          </a:p>
          <a:p>
            <a:pPr rtl="0"/>
            <a:r>
              <a:rPr lang="en-US" dirty="0" smtClean="0"/>
              <a:t>Name some of the</a:t>
            </a:r>
            <a:r>
              <a:rPr lang="en-US" baseline="0" dirty="0" smtClean="0"/>
              <a:t> rest:</a:t>
            </a:r>
          </a:p>
          <a:p>
            <a:pPr rtl="0"/>
            <a:endParaRPr lang="en-US" baseline="0" dirty="0" smtClean="0"/>
          </a:p>
          <a:p>
            <a:pPr marL="228600" lvl="0" indent="-228600">
              <a:buFont typeface="+mj-lt"/>
              <a:buAutoNum type="arabicPeriod"/>
            </a:pPr>
            <a:r>
              <a:rPr lang="en-US" sz="1200" kern="1200" dirty="0" smtClean="0">
                <a:solidFill>
                  <a:schemeClr val="tx1"/>
                </a:solidFill>
                <a:effectLst/>
                <a:latin typeface="+mn-lt"/>
                <a:ea typeface="+mn-ea"/>
                <a:cs typeface="+mn-cs"/>
              </a:rPr>
              <a:t>Non-compliance with the federal regulations governing human research or with the requirements or determinations of the IRB, or an allegation of such non-compliance</a:t>
            </a:r>
          </a:p>
          <a:p>
            <a:pPr marL="228600" lvl="0" indent="-228600">
              <a:buFont typeface="+mj-lt"/>
              <a:buAutoNum type="arabicPeriod"/>
            </a:pPr>
            <a:r>
              <a:rPr lang="en-US" sz="1200" kern="1200" dirty="0" smtClean="0">
                <a:solidFill>
                  <a:schemeClr val="tx1"/>
                </a:solidFill>
                <a:effectLst/>
                <a:latin typeface="+mn-lt"/>
                <a:ea typeface="+mn-ea"/>
                <a:cs typeface="+mn-cs"/>
              </a:rPr>
              <a:t>Failure to follow the protocol due to the action or inaction of the investigator or research staff</a:t>
            </a:r>
          </a:p>
          <a:p>
            <a:pPr marL="228600" lvl="0" indent="-228600">
              <a:buFont typeface="+mj-lt"/>
              <a:buAutoNum type="arabicPeriod"/>
            </a:pPr>
            <a:r>
              <a:rPr lang="en-US" sz="1200" kern="1200" dirty="0" smtClean="0">
                <a:solidFill>
                  <a:schemeClr val="tx1"/>
                </a:solidFill>
                <a:effectLst/>
                <a:latin typeface="+mn-lt"/>
                <a:ea typeface="+mn-ea"/>
                <a:cs typeface="+mn-cs"/>
              </a:rPr>
              <a:t>Change to the protocol done without prior IRB review to eliminate an apparent immediate hazard to a subject.</a:t>
            </a:r>
          </a:p>
          <a:p>
            <a:pPr marL="228600" lvl="0" indent="-228600">
              <a:buFont typeface="+mj-lt"/>
              <a:buAutoNum type="arabicPeriod"/>
            </a:pPr>
            <a:r>
              <a:rPr lang="en-US" sz="1200" kern="1200" dirty="0" smtClean="0">
                <a:solidFill>
                  <a:schemeClr val="tx1"/>
                </a:solidFill>
                <a:effectLst/>
                <a:latin typeface="+mn-lt"/>
                <a:ea typeface="+mn-ea"/>
                <a:cs typeface="+mn-cs"/>
              </a:rPr>
              <a:t>Breach of confidentiality</a:t>
            </a:r>
          </a:p>
          <a:p>
            <a:pPr marL="228600" lvl="0" indent="-228600">
              <a:buFont typeface="+mj-lt"/>
              <a:buAutoNum type="arabicPeriod"/>
            </a:pPr>
            <a:r>
              <a:rPr lang="en-US" sz="1200" kern="1200" dirty="0" smtClean="0">
                <a:solidFill>
                  <a:schemeClr val="tx1"/>
                </a:solidFill>
                <a:effectLst/>
                <a:latin typeface="+mn-lt"/>
                <a:ea typeface="+mn-ea"/>
                <a:cs typeface="+mn-cs"/>
              </a:rPr>
              <a:t>Complaint of a subject that cannot be resolved by the research team</a:t>
            </a:r>
          </a:p>
          <a:p>
            <a:pPr marL="228600" lvl="0" indent="-228600">
              <a:buFont typeface="+mj-lt"/>
              <a:buAutoNum type="arabicPeriod"/>
            </a:pPr>
            <a:r>
              <a:rPr lang="en-US" sz="1200" kern="1200" dirty="0" smtClean="0">
                <a:solidFill>
                  <a:schemeClr val="tx1"/>
                </a:solidFill>
                <a:effectLst/>
                <a:latin typeface="+mn-lt"/>
                <a:ea typeface="+mn-ea"/>
                <a:cs typeface="+mn-cs"/>
              </a:rPr>
              <a:t>Premature suspension or termination by the sponsor, investigator, or institution</a:t>
            </a:r>
          </a:p>
          <a:p>
            <a:pPr marL="228600" lvl="0" indent="-228600">
              <a:buFont typeface="+mj-lt"/>
              <a:buAutoNum type="arabicPeriod"/>
            </a:pPr>
            <a:r>
              <a:rPr lang="en-US" sz="1200" kern="1200" dirty="0" smtClean="0">
                <a:solidFill>
                  <a:schemeClr val="tx1"/>
                </a:solidFill>
                <a:effectLst/>
                <a:latin typeface="+mn-lt"/>
                <a:ea typeface="+mn-ea"/>
                <a:cs typeface="+mn-cs"/>
              </a:rPr>
              <a:t>Incarceration of a subject in a study not approved by the IRB to involve prisoners</a:t>
            </a:r>
          </a:p>
          <a:p>
            <a:pPr marL="228600" lvl="0" indent="-228600">
              <a:buFont typeface="+mj-lt"/>
              <a:buAutoNum type="arabicPeriod"/>
            </a:pPr>
            <a:r>
              <a:rPr lang="en-US" sz="1200" kern="1200" dirty="0" smtClean="0">
                <a:solidFill>
                  <a:schemeClr val="tx1"/>
                </a:solidFill>
                <a:effectLst/>
                <a:latin typeface="+mn-lt"/>
                <a:ea typeface="+mn-ea"/>
                <a:cs typeface="+mn-cs"/>
              </a:rPr>
              <a:t>Audit, inspection, or inquiry by a federal agency or other entity and any resulting reports (e.g., FDA Form 483)</a:t>
            </a:r>
          </a:p>
          <a:p>
            <a:pPr marL="228600" lvl="0" indent="-228600">
              <a:buFont typeface="+mj-lt"/>
              <a:buAutoNum type="arabicPeriod"/>
            </a:pPr>
            <a:r>
              <a:rPr lang="en-US" sz="1200" kern="1200" dirty="0" smtClean="0">
                <a:solidFill>
                  <a:schemeClr val="tx1"/>
                </a:solidFill>
                <a:effectLst/>
                <a:latin typeface="+mn-lt"/>
                <a:ea typeface="+mn-ea"/>
                <a:cs typeface="+mn-cs"/>
              </a:rPr>
              <a:t>Written reports of study monitors and/or data safety reports</a:t>
            </a:r>
          </a:p>
          <a:p>
            <a:pPr marL="228600" lvl="0" indent="-228600">
              <a:buFont typeface="+mj-lt"/>
              <a:buAutoNum type="arabicPeriod"/>
            </a:pPr>
            <a:r>
              <a:rPr lang="en-US" sz="1200" kern="1200" dirty="0" smtClean="0">
                <a:solidFill>
                  <a:schemeClr val="tx1"/>
                </a:solidFill>
                <a:effectLst/>
                <a:latin typeface="+mn-lt"/>
                <a:ea typeface="+mn-ea"/>
                <a:cs typeface="+mn-cs"/>
              </a:rPr>
              <a:t>Unanticipated adverse device effect (any serious adverse effect on health or safety or any life-threatening problem or death caused by, or associated with, a device, if that effect, problem, or death was not previously identified in nature, severity, or degree of incidence in the investigational plan or application (including a supplementary plan or application), or any other unanticipated serious problem associated with a device that relates to the rights, safety, or welfare of subjects)</a:t>
            </a:r>
          </a:p>
          <a:p>
            <a:pPr marL="228600" lvl="0" indent="-228600">
              <a:buFont typeface="+mj-lt"/>
              <a:buAutoNum type="arabicPeriod"/>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information contained within these written reports of study monitors and/or data safety reports has previously been reported/submitted to the IRB Administration, do not submit a second time unless the updated report includes new information that would affect or revise the IRB’s previous determination. If the monitoring report includes information that falls under category 1(b), 3, or 4, please include a preventive action plan, include a statement that the event was previously reported or include a statement that you will submit separate RNIs with preventive action plans for the new reportable events included on the report.  </a:t>
            </a:r>
          </a:p>
          <a:p>
            <a:pPr rtl="0"/>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29</a:t>
            </a:fld>
            <a:endParaRPr lang="en-US"/>
          </a:p>
        </p:txBody>
      </p:sp>
    </p:spTree>
    <p:extLst>
      <p:ext uri="{BB962C8B-B14F-4D97-AF65-F5344CB8AC3E}">
        <p14:creationId xmlns:p14="http://schemas.microsoft.com/office/powerpoint/2010/main" val="2529584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them of the Resources and Reference Handouts</a:t>
            </a:r>
            <a:endParaRPr lang="en-US" dirty="0"/>
          </a:p>
        </p:txBody>
      </p:sp>
    </p:spTree>
    <p:extLst>
      <p:ext uri="{BB962C8B-B14F-4D97-AF65-F5344CB8AC3E}">
        <p14:creationId xmlns:p14="http://schemas.microsoft.com/office/powerpoint/2010/main" val="251097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More than 60 percent of U.S. research-intensive universities and 65 percent of U.S. medical schools are either AAHRPP accredited or have begun the accreditation process. Increasingly, organizations that have not earned AAHRPP accreditation are being asked, “Why not?”</a:t>
            </a:r>
          </a:p>
          <a:p>
            <a:pPr marL="171450" indent="-171450">
              <a:buFont typeface="Arial" pitchFamily="34" charset="0"/>
              <a:buChar char="•"/>
            </a:pPr>
            <a:r>
              <a:rPr lang="en-CA" dirty="0" smtClean="0"/>
              <a:t>Sponsors</a:t>
            </a:r>
            <a:r>
              <a:rPr lang="en-CA" baseline="0" dirty="0" smtClean="0"/>
              <a:t> </a:t>
            </a:r>
            <a:r>
              <a:rPr lang="en-CA" dirty="0" smtClean="0"/>
              <a:t>recognize that AAHRPP-accredited organizations have more efficient operations, provide more comprehensive protections, and produce high-quality data. Virtually all sponsors require independent IRBs to be AAHRPP accredited. Some sponsors also consider accreditation status when choosing investigative sites.</a:t>
            </a:r>
          </a:p>
          <a:p>
            <a:pPr marL="171450" indent="-171450">
              <a:buFont typeface="Arial" pitchFamily="34" charset="0"/>
              <a:buChar char="•"/>
            </a:pPr>
            <a:r>
              <a:rPr lang="en-CA" dirty="0" smtClean="0"/>
              <a:t>AAHRPP-accredited organizations tend to have more streamlined, effective policies and procedures. These organizations also typically keep better records and are more likely to avoid costly shutdowns and problematic inspections.</a:t>
            </a:r>
          </a:p>
          <a:p>
            <a:pPr marL="171450" indent="-171450">
              <a:buFont typeface="Arial" pitchFamily="34" charset="0"/>
              <a:buChar char="•"/>
            </a:pPr>
            <a:r>
              <a:rPr lang="en-CA" dirty="0" smtClean="0"/>
              <a:t>which are more likely to target non-accredited organizations for inspections. Federal agencies have begun seeking AAHRPP accreditation for their own HRPPs.</a:t>
            </a:r>
            <a:endParaRPr lang="en-CA" dirty="0"/>
          </a:p>
        </p:txBody>
      </p:sp>
    </p:spTree>
    <p:extLst>
      <p:ext uri="{BB962C8B-B14F-4D97-AF65-F5344CB8AC3E}">
        <p14:creationId xmlns:p14="http://schemas.microsoft.com/office/powerpoint/2010/main" val="3230421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78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current</a:t>
            </a:r>
            <a:r>
              <a:rPr lang="en-US" baseline="0" dirty="0" smtClean="0"/>
              <a:t> status for AAHRPP.</a:t>
            </a:r>
          </a:p>
          <a:p>
            <a:endParaRPr lang="en-US" baseline="0" dirty="0" smtClean="0"/>
          </a:p>
          <a:p>
            <a:r>
              <a:rPr lang="en-US" i="1" baseline="0" dirty="0" smtClean="0"/>
              <a:t>Categories of Accreditation:</a:t>
            </a:r>
          </a:p>
          <a:p>
            <a:endParaRPr lang="en-US" baseline="0" dirty="0" smtClean="0"/>
          </a:p>
          <a:p>
            <a:r>
              <a:rPr lang="en-US" b="1" baseline="0" dirty="0" smtClean="0"/>
              <a:t>Full Accreditation:</a:t>
            </a:r>
          </a:p>
          <a:p>
            <a:endParaRPr lang="en-US" baseline="0" dirty="0" smtClean="0"/>
          </a:p>
          <a:p>
            <a:r>
              <a:rPr lang="en-US" b="1" baseline="0" dirty="0" smtClean="0"/>
              <a:t>Qualified Accreditation: </a:t>
            </a:r>
            <a:r>
              <a:rPr lang="en-US" baseline="0" dirty="0" smtClean="0"/>
              <a:t>An Organization placed in this category meets almost all the </a:t>
            </a:r>
          </a:p>
          <a:p>
            <a:r>
              <a:rPr lang="en-US" baseline="0" dirty="0" smtClean="0"/>
              <a:t>Accreditation Standards. Issues requiring corrective action are minor and administrative in </a:t>
            </a:r>
          </a:p>
          <a:p>
            <a:r>
              <a:rPr lang="en-US" baseline="0" dirty="0" smtClean="0"/>
              <a:t>nature. </a:t>
            </a:r>
          </a:p>
          <a:p>
            <a:endParaRPr lang="en-US" b="1" baseline="0" dirty="0" smtClean="0"/>
          </a:p>
          <a:p>
            <a:r>
              <a:rPr lang="en-US" b="1" baseline="0" dirty="0" smtClean="0"/>
              <a:t>Accreditation Withheld: </a:t>
            </a:r>
            <a:r>
              <a:rPr lang="en-US" baseline="0" dirty="0" smtClean="0"/>
              <a:t>An Organization placed in this category does not meet a </a:t>
            </a:r>
          </a:p>
          <a:p>
            <a:r>
              <a:rPr lang="en-US" baseline="0" dirty="0" smtClean="0"/>
              <a:t>substantial number of Accreditation Standards and the Council on Accreditation believes that the </a:t>
            </a:r>
          </a:p>
          <a:p>
            <a:r>
              <a:rPr lang="en-US" baseline="0" dirty="0" smtClean="0"/>
              <a:t>Organization will not commit to undertake corrective action or otherwise be unable to meet the </a:t>
            </a:r>
          </a:p>
          <a:p>
            <a:r>
              <a:rPr lang="en-US" baseline="0" dirty="0" smtClean="0"/>
              <a:t>criteria for Qualified or Full Accreditation in a reasonable time. </a:t>
            </a:r>
          </a:p>
          <a:p>
            <a:endParaRPr lang="en-US" b="1" baseline="0" dirty="0" smtClean="0"/>
          </a:p>
          <a:p>
            <a:r>
              <a:rPr lang="en-US" b="1" baseline="0" dirty="0" smtClean="0"/>
              <a:t>Accreditation-Pending: </a:t>
            </a:r>
            <a:r>
              <a:rPr lang="en-US" baseline="0" dirty="0" smtClean="0"/>
              <a:t>The Council on Accreditation places an Organization in the </a:t>
            </a:r>
          </a:p>
          <a:p>
            <a:r>
              <a:rPr lang="en-US" baseline="0" dirty="0" smtClean="0"/>
              <a:t>Accreditation-Pending category until it decides to award Full or Qualified Accreditation or to </a:t>
            </a:r>
          </a:p>
          <a:p>
            <a:r>
              <a:rPr lang="en-US" baseline="0" dirty="0" smtClean="0"/>
              <a:t>Withhold Accreditation. The Council on Accreditation may place an Organization in the </a:t>
            </a:r>
          </a:p>
          <a:p>
            <a:r>
              <a:rPr lang="en-US" baseline="0" dirty="0" smtClean="0"/>
              <a:t>Accreditation-Pending category when the Organization does not meet the criteria for Full or </a:t>
            </a:r>
          </a:p>
          <a:p>
            <a:r>
              <a:rPr lang="en-US" baseline="0" dirty="0" smtClean="0"/>
              <a:t>Qualified Accreditation, and the Council believes the Organization is able and willing to commit </a:t>
            </a:r>
          </a:p>
          <a:p>
            <a:r>
              <a:rPr lang="en-US" baseline="0" dirty="0" smtClean="0"/>
              <a:t>to take corrective actions to meet the criteria for accreditation within a reasonable time period. </a:t>
            </a:r>
          </a:p>
          <a:p>
            <a:endParaRPr lang="en-US" baseline="0" dirty="0" smtClean="0"/>
          </a:p>
          <a:p>
            <a:r>
              <a:rPr lang="en-US" baseline="0" dirty="0" smtClean="0"/>
              <a:t>If known, advise them of the visit dates</a:t>
            </a:r>
            <a:endParaRPr lang="en-US" dirty="0" smtClean="0"/>
          </a:p>
          <a:p>
            <a:endParaRPr lang="en-US" dirty="0"/>
          </a:p>
        </p:txBody>
      </p:sp>
    </p:spTree>
    <p:extLst>
      <p:ext uri="{BB962C8B-B14F-4D97-AF65-F5344CB8AC3E}">
        <p14:creationId xmlns:p14="http://schemas.microsoft.com/office/powerpoint/2010/main" val="401572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0153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7</a:t>
            </a:fld>
            <a:endParaRPr lang="en-US"/>
          </a:p>
        </p:txBody>
      </p:sp>
    </p:spTree>
    <p:extLst>
      <p:ext uri="{BB962C8B-B14F-4D97-AF65-F5344CB8AC3E}">
        <p14:creationId xmlns:p14="http://schemas.microsoft.com/office/powerpoint/2010/main" val="216768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Is a comprehensive system to ensure the protection of the rights and welfare of subjects in Human Research. The Human Research Protection Program is based on all individuals in this Organization along with key  individuals and committees fulfilling their roles and responsibilities described in this plan.</a:t>
            </a:r>
          </a:p>
          <a:p>
            <a:endParaRPr lang="en-US" dirty="0" smtClean="0"/>
          </a:p>
          <a:p>
            <a:r>
              <a:rPr lang="en-US" dirty="0" smtClean="0"/>
              <a:t>Institution: Oversee the review and conduct of Human Research</a:t>
            </a:r>
          </a:p>
          <a:p>
            <a:endParaRPr lang="en-US" dirty="0" smtClean="0"/>
          </a:p>
          <a:p>
            <a:r>
              <a:rPr lang="en-US" dirty="0" smtClean="0"/>
              <a:t>IRB: Review and apply</a:t>
            </a:r>
            <a:r>
              <a:rPr lang="en-US" baseline="0" dirty="0" smtClean="0"/>
              <a:t> federal and state regulations to human research</a:t>
            </a:r>
            <a:endParaRPr lang="en-US" dirty="0" smtClean="0"/>
          </a:p>
          <a:p>
            <a:endParaRPr lang="en-US" dirty="0" smtClean="0"/>
          </a:p>
          <a:p>
            <a:r>
              <a:rPr lang="en-US" dirty="0" smtClean="0"/>
              <a:t>Researchers:</a:t>
            </a:r>
            <a:r>
              <a:rPr lang="en-US" baseline="0" dirty="0" smtClean="0"/>
              <a:t> Comply with all determinations and additional requirements of the IRB, protect the subjects</a:t>
            </a:r>
            <a:endParaRPr lang="en-US" dirty="0"/>
          </a:p>
        </p:txBody>
      </p:sp>
    </p:spTree>
    <p:extLst>
      <p:ext uri="{BB962C8B-B14F-4D97-AF65-F5344CB8AC3E}">
        <p14:creationId xmlns:p14="http://schemas.microsoft.com/office/powerpoint/2010/main" val="299608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i="1" dirty="0" smtClean="0"/>
              <a:t>– even if all research activities are done at other organizations;</a:t>
            </a:r>
          </a:p>
          <a:p>
            <a:pPr marL="228600" indent="-228600">
              <a:buAutoNum type="arabicPeriod"/>
            </a:pPr>
            <a:endParaRPr lang="en-US" i="1" dirty="0" smtClean="0"/>
          </a:p>
          <a:p>
            <a:pPr marL="228600" indent="-228600">
              <a:buAutoNum type="arabicPeriod"/>
            </a:pPr>
            <a:r>
              <a:rPr lang="en-US" i="1" dirty="0" smtClean="0"/>
              <a:t>UC Davis employees/agents obtain</a:t>
            </a:r>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9</a:t>
            </a:fld>
            <a:endParaRPr lang="en-US"/>
          </a:p>
        </p:txBody>
      </p:sp>
    </p:spTree>
    <p:extLst>
      <p:ext uri="{BB962C8B-B14F-4D97-AF65-F5344CB8AC3E}">
        <p14:creationId xmlns:p14="http://schemas.microsoft.com/office/powerpoint/2010/main" val="152065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Did</a:t>
            </a:r>
            <a:r>
              <a:rPr lang="en-US" sz="1200" baseline="0" dirty="0" smtClean="0"/>
              <a:t> you know there are two different definitions for research the IRB utilizes to make a human subject research determination</a:t>
            </a:r>
          </a:p>
          <a:p>
            <a:endParaRPr lang="en-US" sz="1200" baseline="0" dirty="0" smtClean="0"/>
          </a:p>
          <a:p>
            <a:r>
              <a:rPr lang="en-US" sz="1200" baseline="0" dirty="0" smtClean="0"/>
              <a:t>The first one is the FDA definition:</a:t>
            </a:r>
          </a:p>
          <a:p>
            <a:r>
              <a:rPr lang="en-US" sz="1200" baseline="0" dirty="0" smtClean="0"/>
              <a:t>As most of you noticed this one mainly pertains to drugs and devices</a:t>
            </a:r>
          </a:p>
          <a:p>
            <a:endParaRPr lang="en-US" sz="1200" baseline="0" dirty="0" smtClean="0"/>
          </a:p>
          <a:p>
            <a:r>
              <a:rPr lang="en-US" sz="1200" baseline="0" dirty="0" smtClean="0"/>
              <a:t>The second one is the one we apply mostly, the OHRP definition</a:t>
            </a:r>
          </a:p>
          <a:p>
            <a:endParaRPr lang="en-US" sz="1200" baseline="0" dirty="0" smtClean="0"/>
          </a:p>
        </p:txBody>
      </p:sp>
      <p:sp>
        <p:nvSpPr>
          <p:cNvPr id="4" name="Slide Number Placeholder 3"/>
          <p:cNvSpPr>
            <a:spLocks noGrp="1"/>
          </p:cNvSpPr>
          <p:nvPr>
            <p:ph type="sldNum" sz="quarter" idx="10"/>
          </p:nvPr>
        </p:nvSpPr>
        <p:spPr/>
        <p:txBody>
          <a:bodyPr/>
          <a:lstStyle/>
          <a:p>
            <a:fld id="{9AA4E845-A317-472F-9C6F-9F0F3A10D8C2}" type="slidenum">
              <a:rPr lang="en-US" smtClean="0"/>
              <a:t>10</a:t>
            </a:fld>
            <a:endParaRPr lang="en-US"/>
          </a:p>
        </p:txBody>
      </p:sp>
    </p:spTree>
    <p:extLst>
      <p:ext uri="{BB962C8B-B14F-4D97-AF65-F5344CB8AC3E}">
        <p14:creationId xmlns:p14="http://schemas.microsoft.com/office/powerpoint/2010/main" val="3186835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emf"/><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146" y="2281303"/>
            <a:ext cx="8894853" cy="853357"/>
          </a:xfrm>
          <a:prstGeom prst="rect">
            <a:avLst/>
          </a:prstGeom>
        </p:spPr>
      </p:pic>
      <p:sp>
        <p:nvSpPr>
          <p:cNvPr id="2" name="Title 1"/>
          <p:cNvSpPr>
            <a:spLocks noGrp="1"/>
          </p:cNvSpPr>
          <p:nvPr>
            <p:ph type="ctrTitle" hasCustomPrompt="1"/>
          </p:nvPr>
        </p:nvSpPr>
        <p:spPr>
          <a:xfrm>
            <a:off x="249147" y="3134661"/>
            <a:ext cx="8741169" cy="903940"/>
          </a:xfrm>
        </p:spPr>
        <p:txBody>
          <a:bodyPr anchor="t">
            <a:noAutofit/>
          </a:bodyPr>
          <a:lstStyle>
            <a:lvl1pPr algn="r">
              <a:defRPr sz="2800" baseline="0">
                <a:solidFill>
                  <a:schemeClr val="accent1"/>
                </a:solidFill>
                <a:latin typeface="Futura UC Davis Medium" pitchFamily="34" charset="0"/>
              </a:defRPr>
            </a:lvl1pPr>
          </a:lstStyle>
          <a:p>
            <a:r>
              <a:rPr lang="en-US" dirty="0" smtClean="0"/>
              <a:t>Insert SUBTITLE</a:t>
            </a:r>
            <a:endParaRPr lang="en-US" dirty="0"/>
          </a:p>
        </p:txBody>
      </p:sp>
      <p:pic>
        <p:nvPicPr>
          <p:cNvPr id="22"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018982"/>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0" hasCustomPrompt="1"/>
          </p:nvPr>
        </p:nvSpPr>
        <p:spPr>
          <a:xfrm>
            <a:off x="391272" y="2362200"/>
            <a:ext cx="8610600" cy="853357"/>
          </a:xfrm>
        </p:spPr>
        <p:txBody>
          <a:bodyPr anchor="b">
            <a:noAutofit/>
          </a:bodyPr>
          <a:lstStyle>
            <a:lvl1pPr marL="0" indent="0" algn="l">
              <a:buFontTx/>
              <a:buNone/>
              <a:defRPr sz="2800" i="0" baseline="0">
                <a:solidFill>
                  <a:schemeClr val="bg1"/>
                </a:solidFill>
                <a:latin typeface="Futura UC Davis Medium" pitchFamily="34" charset="0"/>
              </a:defRPr>
            </a:lvl1pPr>
            <a:lvl2pPr marL="457200" indent="0">
              <a:buFontTx/>
              <a:buNone/>
              <a:defRPr sz="1800">
                <a:solidFill>
                  <a:schemeClr val="accent4"/>
                </a:solidFill>
              </a:defRPr>
            </a:lvl2pPr>
            <a:lvl3pPr marL="914400" indent="0">
              <a:buFontTx/>
              <a:buNone/>
              <a:defRPr sz="1800">
                <a:solidFill>
                  <a:schemeClr val="accent4"/>
                </a:solidFill>
              </a:defRPr>
            </a:lvl3pPr>
            <a:lvl4pPr marL="1371600" indent="0">
              <a:buFontTx/>
              <a:buNone/>
              <a:defRPr sz="1800">
                <a:solidFill>
                  <a:schemeClr val="accent4"/>
                </a:solidFill>
              </a:defRPr>
            </a:lvl4pPr>
            <a:lvl5pPr marL="1828800" indent="0">
              <a:buFontTx/>
              <a:buNone/>
              <a:defRPr sz="1800">
                <a:solidFill>
                  <a:schemeClr val="accent4"/>
                </a:solidFill>
              </a:defRPr>
            </a:lvl5pPr>
          </a:lstStyle>
          <a:p>
            <a:pPr lvl="0"/>
            <a:r>
              <a:rPr lang="en-US" dirty="0" smtClean="0"/>
              <a:t>Insert TITLE</a:t>
            </a:r>
            <a:endParaRPr lang="en-US" dirty="0"/>
          </a:p>
        </p:txBody>
      </p:sp>
      <p:grpSp>
        <p:nvGrpSpPr>
          <p:cNvPr id="11" name="Group 10"/>
          <p:cNvGrpSpPr/>
          <p:nvPr userDrawn="1"/>
        </p:nvGrpSpPr>
        <p:grpSpPr>
          <a:xfrm>
            <a:off x="249146" y="519222"/>
            <a:ext cx="3908250" cy="1763362"/>
            <a:chOff x="249146" y="519222"/>
            <a:chExt cx="3908250" cy="1763362"/>
          </a:xfrm>
        </p:grpSpPr>
        <p:pic>
          <p:nvPicPr>
            <p:cNvPr id="12" name="Picture 3" descr="!RESEARC"/>
            <p:cNvPicPr>
              <a:picLocks noChangeAspect="1" noChangeArrowheads="1"/>
            </p:cNvPicPr>
            <p:nvPr/>
          </p:nvPicPr>
          <p:blipFill>
            <a:blip r:embed="rId4">
              <a:extLst>
                <a:ext uri="{28A0092B-C50C-407E-A947-70E740481C1C}">
                  <a14:useLocalDpi xmlns:a14="http://schemas.microsoft.com/office/drawing/2010/main" val="0"/>
                </a:ext>
              </a:extLst>
            </a:blip>
            <a:srcRect l="18768" t="10406" r="30205" b="18307"/>
            <a:stretch>
              <a:fillRect/>
            </a:stretch>
          </p:blipFill>
          <p:spPr bwMode="auto">
            <a:xfrm>
              <a:off x="3328919" y="520700"/>
              <a:ext cx="828477" cy="1761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4" descr="dreamstime_10888918836SqlCh - barley_CMYK"/>
            <p:cNvPicPr>
              <a:picLocks noChangeAspect="1" noChangeArrowheads="1"/>
            </p:cNvPicPr>
            <p:nvPr/>
          </p:nvPicPr>
          <p:blipFill>
            <a:blip r:embed="rId5" cstate="print">
              <a:extLst>
                <a:ext uri="{28A0092B-C50C-407E-A947-70E740481C1C}">
                  <a14:useLocalDpi xmlns:a14="http://schemas.microsoft.com/office/drawing/2010/main" val="0"/>
                </a:ext>
              </a:extLst>
            </a:blip>
            <a:srcRect l="30003" t="10297" r="44283" b="10452"/>
            <a:stretch>
              <a:fillRect/>
            </a:stretch>
          </p:blipFill>
          <p:spPr bwMode="auto">
            <a:xfrm>
              <a:off x="992282" y="520153"/>
              <a:ext cx="762997" cy="1762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5" descr="cell"/>
            <p:cNvPicPr>
              <a:picLocks noChangeAspect="1" noChangeArrowheads="1"/>
            </p:cNvPicPr>
            <p:nvPr/>
          </p:nvPicPr>
          <p:blipFill>
            <a:blip r:embed="rId6">
              <a:extLst>
                <a:ext uri="{28A0092B-C50C-407E-A947-70E740481C1C}">
                  <a14:useLocalDpi xmlns:a14="http://schemas.microsoft.com/office/drawing/2010/main" val="0"/>
                </a:ext>
              </a:extLst>
            </a:blip>
            <a:srcRect t="1509" b="7732"/>
            <a:stretch>
              <a:fillRect/>
            </a:stretch>
          </p:blipFill>
          <p:spPr bwMode="auto">
            <a:xfrm rot="16200000">
              <a:off x="2066470" y="1019959"/>
              <a:ext cx="1761678" cy="763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6" descr="oocytesJSH"/>
            <p:cNvPicPr>
              <a:picLocks noChangeAspect="1" noChangeArrowheads="1"/>
            </p:cNvPicPr>
            <p:nvPr/>
          </p:nvPicPr>
          <p:blipFill>
            <a:blip r:embed="rId7" cstate="print">
              <a:extLst>
                <a:ext uri="{28A0092B-C50C-407E-A947-70E740481C1C}">
                  <a14:useLocalDpi xmlns:a14="http://schemas.microsoft.com/office/drawing/2010/main" val="0"/>
                </a:ext>
              </a:extLst>
            </a:blip>
            <a:srcRect l="4649" t="29065" r="4654" b="21080"/>
            <a:stretch>
              <a:fillRect/>
            </a:stretch>
          </p:blipFill>
          <p:spPr bwMode="auto">
            <a:xfrm rot="5400000">
              <a:off x="-259658" y="1029709"/>
              <a:ext cx="1760817" cy="743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7" name="Picture 7" descr="strawberry"/>
            <p:cNvPicPr>
              <a:picLocks noChangeAspect="1" noChangeArrowheads="1"/>
            </p:cNvPicPr>
            <p:nvPr/>
          </p:nvPicPr>
          <p:blipFill>
            <a:blip r:embed="rId8" cstate="print">
              <a:extLst>
                <a:ext uri="{28A0092B-C50C-407E-A947-70E740481C1C}">
                  <a14:useLocalDpi xmlns:a14="http://schemas.microsoft.com/office/drawing/2010/main" val="0"/>
                </a:ext>
              </a:extLst>
            </a:blip>
            <a:srcRect l="13667" t="26" r="17285" b="558"/>
            <a:stretch>
              <a:fillRect/>
            </a:stretch>
          </p:blipFill>
          <p:spPr bwMode="auto">
            <a:xfrm>
              <a:off x="1756214" y="519222"/>
              <a:ext cx="812035" cy="176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1551752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ntent-sm bullet spacin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22" y="228601"/>
            <a:ext cx="8898277" cy="457199"/>
          </a:xfrm>
          <a:prstGeom prst="rect">
            <a:avLst/>
          </a:prstGeom>
        </p:spPr>
      </p:pic>
      <p:sp>
        <p:nvSpPr>
          <p:cNvPr id="2" name="Title 1"/>
          <p:cNvSpPr>
            <a:spLocks noGrp="1"/>
          </p:cNvSpPr>
          <p:nvPr>
            <p:ph type="ctrTitle" hasCustomPrompt="1"/>
          </p:nvPr>
        </p:nvSpPr>
        <p:spPr>
          <a:xfrm>
            <a:off x="253344" y="685800"/>
            <a:ext cx="8890655" cy="518243"/>
          </a:xfrm>
        </p:spPr>
        <p:txBody>
          <a:bodyPr>
            <a:noAutofit/>
          </a:bodyPr>
          <a:lstStyle>
            <a:lvl1pPr algn="l">
              <a:defRPr sz="2100" baseline="0">
                <a:solidFill>
                  <a:schemeClr val="accent4"/>
                </a:solidFill>
                <a:latin typeface="Futura UC Davis Medium" pitchFamily="34" charset="0"/>
              </a:defRPr>
            </a:lvl1pPr>
          </a:lstStyle>
          <a:p>
            <a:r>
              <a:rPr lang="en-US" dirty="0" smtClean="0"/>
              <a:t>INSERT SLIDE TITLE</a:t>
            </a:r>
            <a:endParaRPr lang="en-US" dirty="0"/>
          </a:p>
        </p:txBody>
      </p:sp>
      <p:sp>
        <p:nvSpPr>
          <p:cNvPr id="3" name="Subtitle 2"/>
          <p:cNvSpPr>
            <a:spLocks noGrp="1"/>
          </p:cNvSpPr>
          <p:nvPr>
            <p:ph type="subTitle" idx="1" hasCustomPrompt="1"/>
          </p:nvPr>
        </p:nvSpPr>
        <p:spPr>
          <a:xfrm>
            <a:off x="609600" y="1795849"/>
            <a:ext cx="4724400" cy="4276724"/>
          </a:xfrm>
        </p:spPr>
        <p:txBody>
          <a:bodyPr/>
          <a:lstStyle>
            <a:lvl1pPr marL="228600" marR="0" indent="-228600" algn="l" defTabSz="914400" rtl="0" eaLnBrk="1" fontAlgn="auto" latinLnBrk="0" hangingPunct="1">
              <a:lnSpc>
                <a:spcPct val="100000"/>
              </a:lnSpc>
              <a:spcBef>
                <a:spcPts val="0"/>
              </a:spcBef>
              <a:spcAft>
                <a:spcPts val="0"/>
              </a:spcAft>
              <a:buClrTx/>
              <a:buSzTx/>
              <a:buFont typeface="Wingdings 2" pitchFamily="18" charset="2"/>
              <a:buChar char=""/>
              <a:tabLst/>
              <a:defRPr sz="1800" baseline="0">
                <a:solidFill>
                  <a:schemeClr val="tx2"/>
                </a:solidFill>
                <a:latin typeface="Futura UC Davis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Bullet</a:t>
            </a:r>
          </a:p>
          <a:p>
            <a:r>
              <a:rPr lang="en-US" dirty="0" smtClean="0"/>
              <a:t>Insert Bullet</a:t>
            </a:r>
          </a:p>
          <a:p>
            <a:endParaRPr lang="en-US" dirty="0"/>
          </a:p>
        </p:txBody>
      </p:sp>
      <p:pic>
        <p:nvPicPr>
          <p:cNvPr id="10"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279331"/>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userDrawn="1"/>
        </p:nvSpPr>
        <p:spPr>
          <a:xfrm>
            <a:off x="2303122" y="1795849"/>
            <a:ext cx="5088278"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None/>
            </a:pPr>
            <a:endParaRPr lang="en-US" dirty="0"/>
          </a:p>
        </p:txBody>
      </p:sp>
      <p:sp>
        <p:nvSpPr>
          <p:cNvPr id="17" name="Title 1"/>
          <p:cNvSpPr txBox="1">
            <a:spLocks/>
          </p:cNvSpPr>
          <p:nvPr userDrawn="1"/>
        </p:nvSpPr>
        <p:spPr>
          <a:xfrm>
            <a:off x="3581400" y="6202699"/>
            <a:ext cx="477251"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b="0" dirty="0" smtClean="0">
              <a:solidFill>
                <a:schemeClr val="accent2"/>
              </a:solidFill>
              <a:latin typeface="Futura UC Davis Book" pitchFamily="34" charset="0"/>
            </a:endParaRPr>
          </a:p>
        </p:txBody>
      </p:sp>
      <p:sp>
        <p:nvSpPr>
          <p:cNvPr id="9" name="Content Placeholder 8"/>
          <p:cNvSpPr>
            <a:spLocks noGrp="1"/>
          </p:cNvSpPr>
          <p:nvPr>
            <p:ph sz="quarter" idx="12" hasCustomPrompt="1"/>
          </p:nvPr>
        </p:nvSpPr>
        <p:spPr>
          <a:xfrm>
            <a:off x="457200" y="1337243"/>
            <a:ext cx="4876459" cy="381000"/>
          </a:xfrm>
        </p:spPr>
        <p:txBody>
          <a:bodyPr>
            <a:normAutofit/>
          </a:bodyPr>
          <a:lstStyle>
            <a:lvl1pPr marL="0" indent="0">
              <a:buNone/>
              <a:defRPr sz="1800" b="1" baseline="0">
                <a:solidFill>
                  <a:schemeClr val="accent1"/>
                </a:solidFill>
                <a:latin typeface="Futura UC Davis Book" pitchFamily="34" charset="0"/>
              </a:defRPr>
            </a:lvl1pPr>
          </a:lstStyle>
          <a:p>
            <a:pPr lvl="0"/>
            <a:r>
              <a:rPr lang="en-US" dirty="0" smtClean="0"/>
              <a:t>INSERT SUBTITLE</a:t>
            </a:r>
          </a:p>
        </p:txBody>
      </p:sp>
      <p:sp>
        <p:nvSpPr>
          <p:cNvPr id="4" name="Slide Number Placeholder 3"/>
          <p:cNvSpPr>
            <a:spLocks noGrp="1"/>
          </p:cNvSpPr>
          <p:nvPr>
            <p:ph type="sldNum" sz="quarter" idx="13"/>
          </p:nvPr>
        </p:nvSpPr>
        <p:spPr/>
        <p:txBody>
          <a:bodyPr/>
          <a:lstStyle>
            <a:lvl1pPr>
              <a:defRPr sz="1200">
                <a:solidFill>
                  <a:schemeClr val="accent2"/>
                </a:solidFill>
              </a:defRPr>
            </a:lvl1pPr>
          </a:lstStyle>
          <a:p>
            <a:endParaRPr lang="en-US" dirty="0"/>
          </a:p>
        </p:txBody>
      </p:sp>
    </p:spTree>
    <p:extLst>
      <p:ext uri="{BB962C8B-B14F-4D97-AF65-F5344CB8AC3E}">
        <p14:creationId xmlns:p14="http://schemas.microsoft.com/office/powerpoint/2010/main" val="2088122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ntent-med bullet spacin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22" y="228601"/>
            <a:ext cx="8898277" cy="457199"/>
          </a:xfrm>
          <a:prstGeom prst="rect">
            <a:avLst/>
          </a:prstGeom>
        </p:spPr>
      </p:pic>
      <p:sp>
        <p:nvSpPr>
          <p:cNvPr id="2" name="Title 1"/>
          <p:cNvSpPr>
            <a:spLocks noGrp="1"/>
          </p:cNvSpPr>
          <p:nvPr>
            <p:ph type="ctrTitle" hasCustomPrompt="1"/>
          </p:nvPr>
        </p:nvSpPr>
        <p:spPr>
          <a:xfrm>
            <a:off x="245722" y="685800"/>
            <a:ext cx="8898277" cy="518243"/>
          </a:xfrm>
        </p:spPr>
        <p:txBody>
          <a:bodyPr>
            <a:noAutofit/>
          </a:bodyPr>
          <a:lstStyle>
            <a:lvl1pPr algn="l">
              <a:defRPr sz="2800" baseline="0">
                <a:solidFill>
                  <a:schemeClr val="accent4"/>
                </a:solidFill>
                <a:latin typeface="Futura UC Davis Medium" pitchFamily="34" charset="0"/>
              </a:defRPr>
            </a:lvl1pPr>
          </a:lstStyle>
          <a:p>
            <a:r>
              <a:rPr lang="en-US" dirty="0" smtClean="0"/>
              <a:t>INSERT SLIDE TITLE</a:t>
            </a:r>
            <a:endParaRPr lang="en-US" dirty="0"/>
          </a:p>
        </p:txBody>
      </p:sp>
      <p:sp>
        <p:nvSpPr>
          <p:cNvPr id="3" name="Subtitle 2"/>
          <p:cNvSpPr>
            <a:spLocks noGrp="1"/>
          </p:cNvSpPr>
          <p:nvPr>
            <p:ph type="subTitle" idx="1" hasCustomPrompt="1"/>
          </p:nvPr>
        </p:nvSpPr>
        <p:spPr>
          <a:xfrm>
            <a:off x="609600" y="1795849"/>
            <a:ext cx="4724400" cy="4276724"/>
          </a:xfrm>
        </p:spPr>
        <p:txBody>
          <a:bodyPr/>
          <a:lstStyle>
            <a:lvl1pPr marL="228600" marR="0" indent="-228600" algn="l" defTabSz="914400" rtl="0" eaLnBrk="1" fontAlgn="auto" latinLnBrk="0" hangingPunct="1">
              <a:lnSpc>
                <a:spcPct val="100000"/>
              </a:lnSpc>
              <a:spcBef>
                <a:spcPts val="0"/>
              </a:spcBef>
              <a:spcAft>
                <a:spcPts val="600"/>
              </a:spcAft>
              <a:buClrTx/>
              <a:buSzTx/>
              <a:buFont typeface="Wingdings 2" pitchFamily="18" charset="2"/>
              <a:buChar char=""/>
              <a:tabLst/>
              <a:defRPr sz="1800" baseline="0">
                <a:solidFill>
                  <a:schemeClr val="tx2"/>
                </a:solidFill>
                <a:latin typeface="Futura UC Davis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Bullet</a:t>
            </a:r>
          </a:p>
          <a:p>
            <a:r>
              <a:rPr lang="en-US" dirty="0" smtClean="0"/>
              <a:t>Insert Bullet</a:t>
            </a:r>
          </a:p>
          <a:p>
            <a:endParaRPr lang="en-US" dirty="0"/>
          </a:p>
        </p:txBody>
      </p:sp>
      <p:pic>
        <p:nvPicPr>
          <p:cNvPr id="10"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279331"/>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userDrawn="1"/>
        </p:nvSpPr>
        <p:spPr>
          <a:xfrm>
            <a:off x="2303122" y="1795849"/>
            <a:ext cx="5088278"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None/>
            </a:pPr>
            <a:endParaRPr lang="en-US" dirty="0"/>
          </a:p>
        </p:txBody>
      </p:sp>
      <p:sp>
        <p:nvSpPr>
          <p:cNvPr id="17" name="Title 1"/>
          <p:cNvSpPr txBox="1">
            <a:spLocks/>
          </p:cNvSpPr>
          <p:nvPr userDrawn="1"/>
        </p:nvSpPr>
        <p:spPr>
          <a:xfrm>
            <a:off x="4389109" y="6296024"/>
            <a:ext cx="365782"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b="0" dirty="0" smtClean="0">
              <a:solidFill>
                <a:schemeClr val="accent2"/>
              </a:solidFill>
              <a:latin typeface="Futura UC Davis Book" pitchFamily="34" charset="0"/>
            </a:endParaRPr>
          </a:p>
        </p:txBody>
      </p:sp>
      <p:sp>
        <p:nvSpPr>
          <p:cNvPr id="4" name="Slide Number Placeholder 3"/>
          <p:cNvSpPr>
            <a:spLocks noGrp="1"/>
          </p:cNvSpPr>
          <p:nvPr>
            <p:ph type="sldNum" sz="quarter" idx="10"/>
          </p:nvPr>
        </p:nvSpPr>
        <p:spPr/>
        <p:txBody>
          <a:bodyPr/>
          <a:lstStyle>
            <a:lvl1pPr>
              <a:defRPr>
                <a:solidFill>
                  <a:schemeClr val="accent2"/>
                </a:solidFill>
              </a:defRPr>
            </a:lvl1pPr>
          </a:lstStyle>
          <a:p>
            <a:fld id="{70DDCD2D-FBCF-43C3-A2C8-36E6D5DD405D}" type="slidenum">
              <a:rPr lang="en-US" smtClean="0"/>
              <a:pPr/>
              <a:t>‹#›</a:t>
            </a:fld>
            <a:endParaRPr lang="en-US" dirty="0"/>
          </a:p>
        </p:txBody>
      </p:sp>
      <p:sp>
        <p:nvSpPr>
          <p:cNvPr id="9" name="Content Placeholder 8"/>
          <p:cNvSpPr>
            <a:spLocks noGrp="1"/>
          </p:cNvSpPr>
          <p:nvPr>
            <p:ph sz="quarter" idx="12" hasCustomPrompt="1"/>
          </p:nvPr>
        </p:nvSpPr>
        <p:spPr>
          <a:xfrm>
            <a:off x="457200" y="1337243"/>
            <a:ext cx="4876459" cy="381000"/>
          </a:xfrm>
        </p:spPr>
        <p:txBody>
          <a:bodyPr>
            <a:normAutofit/>
          </a:bodyPr>
          <a:lstStyle>
            <a:lvl1pPr marL="0" indent="0">
              <a:buNone/>
              <a:defRPr sz="1800" b="1" baseline="0">
                <a:solidFill>
                  <a:schemeClr val="accent1"/>
                </a:solidFill>
                <a:latin typeface="Futura UC Davis Book" pitchFamily="34" charset="0"/>
              </a:defRPr>
            </a:lvl1pPr>
          </a:lstStyle>
          <a:p>
            <a:pPr lvl="0"/>
            <a:r>
              <a:rPr lang="en-US" dirty="0" smtClean="0"/>
              <a:t>INSERT SUBTITLE</a:t>
            </a:r>
          </a:p>
        </p:txBody>
      </p:sp>
    </p:spTree>
    <p:extLst>
      <p:ext uri="{BB962C8B-B14F-4D97-AF65-F5344CB8AC3E}">
        <p14:creationId xmlns:p14="http://schemas.microsoft.com/office/powerpoint/2010/main" val="1354549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ntent-lg bullet spacin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22" y="228601"/>
            <a:ext cx="8898277" cy="457199"/>
          </a:xfrm>
          <a:prstGeom prst="rect">
            <a:avLst/>
          </a:prstGeom>
        </p:spPr>
      </p:pic>
      <p:sp>
        <p:nvSpPr>
          <p:cNvPr id="2" name="Title 1"/>
          <p:cNvSpPr>
            <a:spLocks noGrp="1"/>
          </p:cNvSpPr>
          <p:nvPr>
            <p:ph type="ctrTitle" hasCustomPrompt="1"/>
          </p:nvPr>
        </p:nvSpPr>
        <p:spPr>
          <a:xfrm>
            <a:off x="253344" y="685800"/>
            <a:ext cx="8890655" cy="518243"/>
          </a:xfrm>
        </p:spPr>
        <p:txBody>
          <a:bodyPr>
            <a:noAutofit/>
          </a:bodyPr>
          <a:lstStyle>
            <a:lvl1pPr algn="l">
              <a:defRPr sz="2100" baseline="0">
                <a:solidFill>
                  <a:schemeClr val="accent4"/>
                </a:solidFill>
                <a:latin typeface="Futura UC Davis Medium" pitchFamily="34" charset="0"/>
              </a:defRPr>
            </a:lvl1pPr>
          </a:lstStyle>
          <a:p>
            <a:r>
              <a:rPr lang="en-US" dirty="0" smtClean="0"/>
              <a:t>INSERT SLIDE TITLE</a:t>
            </a:r>
            <a:endParaRPr lang="en-US" dirty="0"/>
          </a:p>
        </p:txBody>
      </p:sp>
      <p:sp>
        <p:nvSpPr>
          <p:cNvPr id="3" name="Subtitle 2"/>
          <p:cNvSpPr>
            <a:spLocks noGrp="1"/>
          </p:cNvSpPr>
          <p:nvPr>
            <p:ph type="subTitle" idx="1" hasCustomPrompt="1"/>
          </p:nvPr>
        </p:nvSpPr>
        <p:spPr>
          <a:xfrm>
            <a:off x="609600" y="1795849"/>
            <a:ext cx="4648200" cy="4276724"/>
          </a:xfrm>
        </p:spPr>
        <p:txBody>
          <a:bodyPr/>
          <a:lstStyle>
            <a:lvl1pPr marL="228600" marR="0" indent="-228600" algn="l" defTabSz="914400" rtl="0" eaLnBrk="1" fontAlgn="auto" latinLnBrk="0" hangingPunct="1">
              <a:lnSpc>
                <a:spcPct val="100000"/>
              </a:lnSpc>
              <a:spcBef>
                <a:spcPts val="0"/>
              </a:spcBef>
              <a:spcAft>
                <a:spcPts val="1200"/>
              </a:spcAft>
              <a:buClrTx/>
              <a:buSzTx/>
              <a:buFont typeface="Wingdings 2" pitchFamily="18" charset="2"/>
              <a:buChar char=""/>
              <a:tabLst/>
              <a:defRPr sz="1800" baseline="0">
                <a:solidFill>
                  <a:schemeClr val="tx2"/>
                </a:solidFill>
                <a:latin typeface="Futura UC Davis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Bullet</a:t>
            </a:r>
          </a:p>
          <a:p>
            <a:r>
              <a:rPr lang="en-US" dirty="0" smtClean="0"/>
              <a:t>Insert Bullet</a:t>
            </a:r>
          </a:p>
          <a:p>
            <a:endParaRPr lang="en-US" dirty="0"/>
          </a:p>
        </p:txBody>
      </p:sp>
      <p:pic>
        <p:nvPicPr>
          <p:cNvPr id="10"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279331"/>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userDrawn="1"/>
        </p:nvSpPr>
        <p:spPr>
          <a:xfrm>
            <a:off x="2303122" y="1795849"/>
            <a:ext cx="5088278"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None/>
            </a:pPr>
            <a:endParaRPr lang="en-US" dirty="0"/>
          </a:p>
        </p:txBody>
      </p:sp>
      <p:sp>
        <p:nvSpPr>
          <p:cNvPr id="17" name="Title 1"/>
          <p:cNvSpPr txBox="1">
            <a:spLocks/>
          </p:cNvSpPr>
          <p:nvPr userDrawn="1"/>
        </p:nvSpPr>
        <p:spPr>
          <a:xfrm>
            <a:off x="4540544" y="6296024"/>
            <a:ext cx="365782"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b="0" dirty="0" smtClean="0">
              <a:solidFill>
                <a:schemeClr val="accent2"/>
              </a:solidFill>
              <a:latin typeface="Futura UC Davis Book" pitchFamily="34" charset="0"/>
            </a:endParaRPr>
          </a:p>
        </p:txBody>
      </p:sp>
      <p:sp>
        <p:nvSpPr>
          <p:cNvPr id="9" name="Content Placeholder 8"/>
          <p:cNvSpPr>
            <a:spLocks noGrp="1"/>
          </p:cNvSpPr>
          <p:nvPr>
            <p:ph sz="quarter" idx="12" hasCustomPrompt="1"/>
          </p:nvPr>
        </p:nvSpPr>
        <p:spPr>
          <a:xfrm>
            <a:off x="381000" y="1295400"/>
            <a:ext cx="4884095" cy="381000"/>
          </a:xfrm>
        </p:spPr>
        <p:txBody>
          <a:bodyPr>
            <a:normAutofit/>
          </a:bodyPr>
          <a:lstStyle>
            <a:lvl1pPr marL="0" indent="0">
              <a:buNone/>
              <a:defRPr sz="1800" b="1" baseline="0">
                <a:solidFill>
                  <a:schemeClr val="accent1"/>
                </a:solidFill>
                <a:latin typeface="Futura UC Davis Book" pitchFamily="34" charset="0"/>
              </a:defRPr>
            </a:lvl1pPr>
          </a:lstStyle>
          <a:p>
            <a:pPr lvl="0"/>
            <a:r>
              <a:rPr lang="en-US" dirty="0" smtClean="0"/>
              <a:t>INSERT SUBTITLE</a:t>
            </a:r>
          </a:p>
        </p:txBody>
      </p:sp>
      <p:sp>
        <p:nvSpPr>
          <p:cNvPr id="4" name="Slide Number Placeholder 3"/>
          <p:cNvSpPr>
            <a:spLocks noGrp="1"/>
          </p:cNvSpPr>
          <p:nvPr>
            <p:ph type="sldNum" sz="quarter" idx="13"/>
          </p:nvPr>
        </p:nvSpPr>
        <p:spPr/>
        <p:txBody>
          <a:bodyPr/>
          <a:lstStyle>
            <a:lvl1pPr>
              <a:defRPr>
                <a:solidFill>
                  <a:schemeClr val="accent2"/>
                </a:solidFill>
              </a:defRPr>
            </a:lvl1pPr>
          </a:lstStyle>
          <a:p>
            <a:fld id="{103887EF-BB47-4C14-A692-F131CD44F27E}" type="slidenum">
              <a:rPr lang="en-US" smtClean="0"/>
              <a:pPr/>
              <a:t>‹#›</a:t>
            </a:fld>
            <a:endParaRPr lang="en-US" dirty="0"/>
          </a:p>
        </p:txBody>
      </p:sp>
    </p:spTree>
    <p:extLst>
      <p:ext uri="{BB962C8B-B14F-4D97-AF65-F5344CB8AC3E}">
        <p14:creationId xmlns:p14="http://schemas.microsoft.com/office/powerpoint/2010/main" val="21577014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Content-xl bullet spacin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22" y="228601"/>
            <a:ext cx="8898277" cy="457199"/>
          </a:xfrm>
          <a:prstGeom prst="rect">
            <a:avLst/>
          </a:prstGeom>
        </p:spPr>
      </p:pic>
      <p:sp>
        <p:nvSpPr>
          <p:cNvPr id="2" name="Title 1"/>
          <p:cNvSpPr>
            <a:spLocks noGrp="1"/>
          </p:cNvSpPr>
          <p:nvPr>
            <p:ph type="ctrTitle" hasCustomPrompt="1"/>
          </p:nvPr>
        </p:nvSpPr>
        <p:spPr>
          <a:xfrm>
            <a:off x="253344" y="685800"/>
            <a:ext cx="8890655" cy="518243"/>
          </a:xfrm>
        </p:spPr>
        <p:txBody>
          <a:bodyPr>
            <a:noAutofit/>
          </a:bodyPr>
          <a:lstStyle>
            <a:lvl1pPr algn="l">
              <a:defRPr sz="2100" baseline="0">
                <a:solidFill>
                  <a:schemeClr val="accent4"/>
                </a:solidFill>
                <a:latin typeface="Futura UC Davis Medium" pitchFamily="34" charset="0"/>
              </a:defRPr>
            </a:lvl1pPr>
          </a:lstStyle>
          <a:p>
            <a:r>
              <a:rPr lang="en-US" dirty="0" smtClean="0"/>
              <a:t>INSERT SLIDE TITLE</a:t>
            </a:r>
            <a:endParaRPr lang="en-US" dirty="0"/>
          </a:p>
        </p:txBody>
      </p:sp>
      <p:sp>
        <p:nvSpPr>
          <p:cNvPr id="3" name="Subtitle 2"/>
          <p:cNvSpPr>
            <a:spLocks noGrp="1"/>
          </p:cNvSpPr>
          <p:nvPr>
            <p:ph type="subTitle" idx="1" hasCustomPrompt="1"/>
          </p:nvPr>
        </p:nvSpPr>
        <p:spPr>
          <a:xfrm>
            <a:off x="609600" y="1795849"/>
            <a:ext cx="4884422" cy="4276724"/>
          </a:xfrm>
        </p:spPr>
        <p:txBody>
          <a:bodyPr/>
          <a:lstStyle>
            <a:lvl1pPr marL="228600" marR="0" indent="-228600" algn="l" defTabSz="914400" rtl="0" eaLnBrk="1" fontAlgn="auto" latinLnBrk="0" hangingPunct="1">
              <a:lnSpc>
                <a:spcPct val="100000"/>
              </a:lnSpc>
              <a:spcBef>
                <a:spcPts val="0"/>
              </a:spcBef>
              <a:spcAft>
                <a:spcPts val="1800"/>
              </a:spcAft>
              <a:buClrTx/>
              <a:buSzTx/>
              <a:buFont typeface="Wingdings 2" pitchFamily="18" charset="2"/>
              <a:buChar char=""/>
              <a:tabLst/>
              <a:defRPr sz="1800" baseline="0">
                <a:solidFill>
                  <a:schemeClr val="tx2"/>
                </a:solidFill>
                <a:latin typeface="Futura UC Davis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Bullet</a:t>
            </a:r>
          </a:p>
          <a:p>
            <a:r>
              <a:rPr lang="en-US" dirty="0" smtClean="0"/>
              <a:t>Insert Bullet</a:t>
            </a:r>
          </a:p>
          <a:p>
            <a:endParaRPr lang="en-US" dirty="0"/>
          </a:p>
        </p:txBody>
      </p:sp>
      <p:pic>
        <p:nvPicPr>
          <p:cNvPr id="10"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279331"/>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userDrawn="1"/>
        </p:nvSpPr>
        <p:spPr>
          <a:xfrm>
            <a:off x="2303122" y="1795849"/>
            <a:ext cx="5088278"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None/>
            </a:pPr>
            <a:endParaRPr lang="en-US" dirty="0"/>
          </a:p>
        </p:txBody>
      </p:sp>
      <p:sp>
        <p:nvSpPr>
          <p:cNvPr id="17" name="Title 1"/>
          <p:cNvSpPr txBox="1">
            <a:spLocks/>
          </p:cNvSpPr>
          <p:nvPr userDrawn="1"/>
        </p:nvSpPr>
        <p:spPr>
          <a:xfrm>
            <a:off x="4371763" y="6273390"/>
            <a:ext cx="365782"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b="0" dirty="0" smtClean="0">
              <a:solidFill>
                <a:schemeClr val="accent2"/>
              </a:solidFill>
              <a:latin typeface="Futura UC Davis Book" pitchFamily="34" charset="0"/>
            </a:endParaRPr>
          </a:p>
        </p:txBody>
      </p:sp>
      <p:sp>
        <p:nvSpPr>
          <p:cNvPr id="9" name="Content Placeholder 8"/>
          <p:cNvSpPr>
            <a:spLocks noGrp="1"/>
          </p:cNvSpPr>
          <p:nvPr>
            <p:ph sz="quarter" idx="12" hasCustomPrompt="1"/>
          </p:nvPr>
        </p:nvSpPr>
        <p:spPr>
          <a:xfrm>
            <a:off x="449564" y="1337243"/>
            <a:ext cx="4884095" cy="381000"/>
          </a:xfrm>
        </p:spPr>
        <p:txBody>
          <a:bodyPr>
            <a:normAutofit/>
          </a:bodyPr>
          <a:lstStyle>
            <a:lvl1pPr marL="0" indent="0">
              <a:buNone/>
              <a:defRPr sz="1800" b="1" baseline="0">
                <a:solidFill>
                  <a:schemeClr val="accent1"/>
                </a:solidFill>
                <a:latin typeface="Futura UC Davis Book" pitchFamily="34" charset="0"/>
              </a:defRPr>
            </a:lvl1pPr>
          </a:lstStyle>
          <a:p>
            <a:pPr lvl="0"/>
            <a:r>
              <a:rPr lang="en-US" dirty="0" smtClean="0"/>
              <a:t>INSERT SUBTITLE</a:t>
            </a:r>
          </a:p>
        </p:txBody>
      </p:sp>
      <p:sp>
        <p:nvSpPr>
          <p:cNvPr id="4" name="Slide Number Placeholder 3"/>
          <p:cNvSpPr>
            <a:spLocks noGrp="1"/>
          </p:cNvSpPr>
          <p:nvPr>
            <p:ph type="sldNum" sz="quarter" idx="13"/>
          </p:nvPr>
        </p:nvSpPr>
        <p:spPr/>
        <p:txBody>
          <a:bodyPr/>
          <a:lstStyle>
            <a:lvl1pPr>
              <a:defRPr>
                <a:solidFill>
                  <a:schemeClr val="accent2"/>
                </a:solidFill>
              </a:defRPr>
            </a:lvl1pPr>
          </a:lstStyle>
          <a:p>
            <a:fld id="{EECA1504-756D-40BD-B7A7-FB36857853FE}" type="slidenum">
              <a:rPr lang="en-US" smtClean="0"/>
              <a:pPr/>
              <a:t>‹#›</a:t>
            </a:fld>
            <a:endParaRPr lang="en-US" dirty="0"/>
          </a:p>
        </p:txBody>
      </p:sp>
    </p:spTree>
    <p:extLst>
      <p:ext uri="{BB962C8B-B14F-4D97-AF65-F5344CB8AC3E}">
        <p14:creationId xmlns:p14="http://schemas.microsoft.com/office/powerpoint/2010/main" val="508997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22" name="Picture 25" descr="OfR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6018982"/>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147" y="519813"/>
            <a:ext cx="725170" cy="1761490"/>
          </a:xfrm>
          <a:prstGeom prst="rect">
            <a:avLst/>
          </a:prstGeom>
          <a:noFill/>
          <a:ln>
            <a:noFill/>
          </a:ln>
        </p:spPr>
      </p:pic>
      <p:pic>
        <p:nvPicPr>
          <p:cNvPr id="31" name="Picture 30"/>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4317" y="519813"/>
            <a:ext cx="778283" cy="1761489"/>
          </a:xfrm>
          <a:prstGeom prst="rect">
            <a:avLst/>
          </a:prstGeom>
          <a:noFill/>
          <a:ln>
            <a:noFill/>
          </a:ln>
        </p:spPr>
      </p:pic>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38901" y="519812"/>
            <a:ext cx="762000" cy="17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91012" y="519811"/>
            <a:ext cx="800100" cy="17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91112" y="519812"/>
            <a:ext cx="823688" cy="176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9146" y="2281303"/>
            <a:ext cx="8894853" cy="853357"/>
          </a:xfrm>
          <a:prstGeom prst="rect">
            <a:avLst/>
          </a:prstGeom>
        </p:spPr>
      </p:pic>
      <p:sp>
        <p:nvSpPr>
          <p:cNvPr id="12" name="Content Placeholder 4"/>
          <p:cNvSpPr>
            <a:spLocks noGrp="1"/>
          </p:cNvSpPr>
          <p:nvPr>
            <p:ph sz="quarter" idx="10" hasCustomPrompt="1"/>
          </p:nvPr>
        </p:nvSpPr>
        <p:spPr>
          <a:xfrm>
            <a:off x="391272" y="2362200"/>
            <a:ext cx="8610600" cy="853357"/>
          </a:xfrm>
        </p:spPr>
        <p:txBody>
          <a:bodyPr anchor="b">
            <a:noAutofit/>
          </a:bodyPr>
          <a:lstStyle>
            <a:lvl1pPr marL="0" indent="0" algn="l">
              <a:buFontTx/>
              <a:buNone/>
              <a:defRPr sz="2800" i="0" baseline="0">
                <a:solidFill>
                  <a:schemeClr val="bg1"/>
                </a:solidFill>
                <a:latin typeface="Futura UC Davis Medium" pitchFamily="34" charset="0"/>
              </a:defRPr>
            </a:lvl1pPr>
            <a:lvl2pPr marL="457200" indent="0">
              <a:buFontTx/>
              <a:buNone/>
              <a:defRPr sz="1800">
                <a:solidFill>
                  <a:schemeClr val="accent4"/>
                </a:solidFill>
              </a:defRPr>
            </a:lvl2pPr>
            <a:lvl3pPr marL="914400" indent="0">
              <a:buFontTx/>
              <a:buNone/>
              <a:defRPr sz="1800">
                <a:solidFill>
                  <a:schemeClr val="accent4"/>
                </a:solidFill>
              </a:defRPr>
            </a:lvl3pPr>
            <a:lvl4pPr marL="1371600" indent="0">
              <a:buFontTx/>
              <a:buNone/>
              <a:defRPr sz="1800">
                <a:solidFill>
                  <a:schemeClr val="accent4"/>
                </a:solidFill>
              </a:defRPr>
            </a:lvl4pPr>
            <a:lvl5pPr marL="1828800" indent="0">
              <a:buFontTx/>
              <a:buNone/>
              <a:defRPr sz="1800">
                <a:solidFill>
                  <a:schemeClr val="accent4"/>
                </a:solidFill>
              </a:defRPr>
            </a:lvl5pPr>
          </a:lstStyle>
          <a:p>
            <a:pPr lvl="0"/>
            <a:r>
              <a:rPr lang="en-US" dirty="0" smtClean="0"/>
              <a:t>Insert TITLE</a:t>
            </a:r>
            <a:endParaRPr lang="en-US" dirty="0"/>
          </a:p>
        </p:txBody>
      </p:sp>
      <p:sp>
        <p:nvSpPr>
          <p:cNvPr id="13" name="Title 1"/>
          <p:cNvSpPr>
            <a:spLocks noGrp="1"/>
          </p:cNvSpPr>
          <p:nvPr>
            <p:ph type="ctrTitle" hasCustomPrompt="1"/>
          </p:nvPr>
        </p:nvSpPr>
        <p:spPr>
          <a:xfrm>
            <a:off x="249147" y="3134661"/>
            <a:ext cx="8741169" cy="903940"/>
          </a:xfrm>
        </p:spPr>
        <p:txBody>
          <a:bodyPr anchor="t">
            <a:noAutofit/>
          </a:bodyPr>
          <a:lstStyle>
            <a:lvl1pPr algn="r">
              <a:defRPr sz="2800" baseline="0">
                <a:solidFill>
                  <a:schemeClr val="accent1"/>
                </a:solidFill>
                <a:latin typeface="Futura UC Davis Medium" pitchFamily="34" charset="0"/>
              </a:defRPr>
            </a:lvl1pPr>
          </a:lstStyle>
          <a:p>
            <a:r>
              <a:rPr lang="en-US" dirty="0" smtClean="0"/>
              <a:t>Insert SUBTITLE</a:t>
            </a:r>
            <a:endParaRPr lang="en-US" dirty="0"/>
          </a:p>
        </p:txBody>
      </p:sp>
    </p:spTree>
    <p:extLst>
      <p:ext uri="{BB962C8B-B14F-4D97-AF65-F5344CB8AC3E}">
        <p14:creationId xmlns:p14="http://schemas.microsoft.com/office/powerpoint/2010/main" val="26081633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722" y="685800"/>
            <a:ext cx="8745878" cy="457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81827"/>
            <a:ext cx="4191000" cy="40633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4343400" y="63246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A1504-756D-40BD-B7A7-FB36857853FE}" type="slidenum">
              <a:rPr lang="en-US" smtClean="0"/>
              <a:t>‹#›</a:t>
            </a:fld>
            <a:endParaRPr lang="en-US" dirty="0"/>
          </a:p>
        </p:txBody>
      </p:sp>
    </p:spTree>
    <p:extLst>
      <p:ext uri="{BB962C8B-B14F-4D97-AF65-F5344CB8AC3E}">
        <p14:creationId xmlns:p14="http://schemas.microsoft.com/office/powerpoint/2010/main" val="345692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sldNum="0" hdr="0" ftr="0" dt="0"/>
  <p:txStyles>
    <p:titleStyle>
      <a:lvl1pPr algn="l" defTabSz="914400" rtl="0" eaLnBrk="1" latinLnBrk="0" hangingPunct="1">
        <a:spcBef>
          <a:spcPct val="0"/>
        </a:spcBef>
        <a:buNone/>
        <a:defRPr sz="2800" kern="1200">
          <a:solidFill>
            <a:schemeClr val="accent4"/>
          </a:solidFill>
          <a:latin typeface="+mj-lt"/>
          <a:ea typeface="+mj-ea"/>
          <a:cs typeface="+mj-cs"/>
        </a:defRPr>
      </a:lvl1pPr>
    </p:titleStyle>
    <p:bodyStyle>
      <a:lvl1pPr marL="228600" indent="-228600" algn="l" defTabSz="914400" rtl="0" eaLnBrk="1" latinLnBrk="0" hangingPunct="1">
        <a:spcBef>
          <a:spcPts val="1200"/>
        </a:spcBef>
        <a:spcAft>
          <a:spcPts val="600"/>
        </a:spcAft>
        <a:buFont typeface="Wingdings 2" pitchFamily="18" charset="2"/>
        <a:buChar char=""/>
        <a:defRPr sz="1800" kern="1200">
          <a:solidFill>
            <a:schemeClr val="accent4"/>
          </a:solidFill>
          <a:latin typeface="Futura UC Davis Book" pitchFamily="34" charset="0"/>
          <a:ea typeface="+mn-ea"/>
          <a:cs typeface="+mn-cs"/>
        </a:defRPr>
      </a:lvl1pPr>
      <a:lvl2pPr marL="457200" indent="-228600" algn="l" defTabSz="914400" rtl="0" eaLnBrk="1" latinLnBrk="0" hangingPunct="1">
        <a:spcBef>
          <a:spcPts val="600"/>
        </a:spcBef>
        <a:spcAft>
          <a:spcPts val="600"/>
        </a:spcAft>
        <a:buFont typeface="Arial" pitchFamily="34" charset="0"/>
        <a:buChar char="•"/>
        <a:defRPr sz="1800" kern="1200">
          <a:solidFill>
            <a:schemeClr val="accent1"/>
          </a:solidFill>
          <a:latin typeface="Futura UC Davis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 Id="rId5" Type="http://schemas.microsoft.com/office/2007/relationships/hdphoto" Target="../media/hdphoto2.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 Id="rId5" Type="http://schemas.microsoft.com/office/2007/relationships/hdphoto" Target="../media/hdphoto3.wdp"/><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8.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0.xml"/><Relationship Id="rId7" Type="http://schemas.openxmlformats.org/officeDocument/2006/relationships/diagramColors" Target="../diagrams/colors4.xml"/><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Content Placeholder 4"/>
          <p:cNvSpPr>
            <a:spLocks noGrp="1"/>
          </p:cNvSpPr>
          <p:nvPr>
            <p:ph sz="quarter" idx="10"/>
          </p:nvPr>
        </p:nvSpPr>
        <p:spPr>
          <a:xfrm>
            <a:off x="390525" y="2362200"/>
            <a:ext cx="8610600" cy="854075"/>
          </a:xfrm>
        </p:spPr>
        <p:txBody>
          <a:bodyPr/>
          <a:lstStyle/>
          <a:p>
            <a:r>
              <a:rPr lang="en-US" dirty="0" smtClean="0">
                <a:latin typeface="Arial" charset="0"/>
                <a:cs typeface="Arial" charset="0"/>
              </a:rPr>
              <a:t>    UC DAVIS OFFICE OF RESEARCH</a:t>
            </a:r>
          </a:p>
        </p:txBody>
      </p:sp>
      <p:sp>
        <p:nvSpPr>
          <p:cNvPr id="10242" name="Title 2"/>
          <p:cNvSpPr>
            <a:spLocks noGrp="1"/>
          </p:cNvSpPr>
          <p:nvPr>
            <p:ph type="ctrTitle"/>
          </p:nvPr>
        </p:nvSpPr>
        <p:spPr>
          <a:xfrm>
            <a:off x="249238" y="3135313"/>
            <a:ext cx="8740775" cy="903287"/>
          </a:xfrm>
        </p:spPr>
        <p:txBody>
          <a:bodyPr/>
          <a:lstStyle/>
          <a:p>
            <a:pPr algn="ctr"/>
            <a:r>
              <a:rPr lang="en-US" dirty="0" smtClean="0">
                <a:latin typeface="Futura UC Davis Medium"/>
              </a:rPr>
              <a:t/>
            </a:r>
            <a:br>
              <a:rPr lang="en-US" dirty="0" smtClean="0">
                <a:latin typeface="Futura UC Davis Medium"/>
              </a:rPr>
            </a:br>
            <a:r>
              <a:rPr lang="en-US" sz="3600" dirty="0" smtClean="0">
                <a:latin typeface="Futura UC Davis Medium"/>
              </a:rPr>
              <a:t>UCD Human Research Protection Program</a:t>
            </a:r>
            <a:r>
              <a:rPr lang="en-US" sz="3600" dirty="0">
                <a:latin typeface="Futura UC Davis Medium"/>
              </a:rPr>
              <a:t> </a:t>
            </a:r>
            <a:r>
              <a:rPr lang="en-US" sz="3600" dirty="0" smtClean="0">
                <a:latin typeface="Futura UC Davis Medium"/>
              </a:rPr>
              <a:t>Accreditation</a:t>
            </a:r>
          </a:p>
        </p:txBody>
      </p:sp>
      <p:sp>
        <p:nvSpPr>
          <p:cNvPr id="10243" name="TextBox 3"/>
          <p:cNvSpPr txBox="1">
            <a:spLocks noChangeArrowheads="1"/>
          </p:cNvSpPr>
          <p:nvPr/>
        </p:nvSpPr>
        <p:spPr bwMode="auto">
          <a:xfrm>
            <a:off x="914400" y="5006975"/>
            <a:ext cx="2895600" cy="1077218"/>
          </a:xfrm>
          <a:prstGeom prst="rect">
            <a:avLst/>
          </a:prstGeom>
          <a:noFill/>
          <a:ln w="9525">
            <a:noFill/>
            <a:miter lim="800000"/>
            <a:headEnd/>
            <a:tailEnd/>
          </a:ln>
        </p:spPr>
        <p:txBody>
          <a:bodyPr wrap="square">
            <a:spAutoFit/>
          </a:bodyPr>
          <a:lstStyle/>
          <a:p>
            <a:r>
              <a:rPr lang="en-US" sz="1600" dirty="0">
                <a:solidFill>
                  <a:schemeClr val="accent1"/>
                </a:solidFill>
                <a:latin typeface="Arial Narrow" pitchFamily="34" charset="0"/>
              </a:rPr>
              <a:t>Miles </a:t>
            </a:r>
            <a:r>
              <a:rPr lang="en-US" sz="1600" dirty="0" smtClean="0">
                <a:solidFill>
                  <a:schemeClr val="accent1"/>
                </a:solidFill>
                <a:latin typeface="Arial Narrow" pitchFamily="34" charset="0"/>
              </a:rPr>
              <a:t>McFann</a:t>
            </a:r>
          </a:p>
          <a:p>
            <a:r>
              <a:rPr lang="en-US" sz="1600" dirty="0" smtClean="0">
                <a:solidFill>
                  <a:schemeClr val="accent1"/>
                </a:solidFill>
                <a:latin typeface="Arial Narrow" pitchFamily="34" charset="0"/>
              </a:rPr>
              <a:t>Nicole Walters</a:t>
            </a:r>
            <a:endParaRPr lang="en-US" sz="1600" dirty="0">
              <a:solidFill>
                <a:schemeClr val="accent1"/>
              </a:solidFill>
              <a:latin typeface="Arial Narrow" pitchFamily="34" charset="0"/>
            </a:endParaRPr>
          </a:p>
          <a:p>
            <a:r>
              <a:rPr lang="en-US" sz="1600" dirty="0">
                <a:solidFill>
                  <a:schemeClr val="accent1"/>
                </a:solidFill>
                <a:latin typeface="Arial Narrow" pitchFamily="34" charset="0"/>
              </a:rPr>
              <a:t>IRB Administration</a:t>
            </a:r>
          </a:p>
          <a:p>
            <a:r>
              <a:rPr lang="en-US" sz="1600" dirty="0" smtClean="0">
                <a:solidFill>
                  <a:schemeClr val="accent1"/>
                </a:solidFill>
                <a:latin typeface="Arial Narrow" pitchFamily="34" charset="0"/>
              </a:rPr>
              <a:t>Outreach, Training, and Education</a:t>
            </a:r>
            <a:endParaRPr lang="en-US" sz="1600" dirty="0">
              <a:solidFill>
                <a:schemeClr val="accent1"/>
              </a:solidFill>
              <a:latin typeface="Arial Narrow" pitchFamily="34" charset="0"/>
            </a:endParaRPr>
          </a:p>
        </p:txBody>
      </p:sp>
    </p:spTree>
    <p:custDataLst>
      <p:tags r:id="rId1"/>
    </p:custDataLst>
    <p:extLst>
      <p:ext uri="{BB962C8B-B14F-4D97-AF65-F5344CB8AC3E}">
        <p14:creationId xmlns:p14="http://schemas.microsoft.com/office/powerpoint/2010/main" val="527091967"/>
      </p:ext>
    </p:extLst>
  </p:cSld>
  <p:clrMapOvr>
    <a:masterClrMapping/>
  </p:clrMapOvr>
  <mc:AlternateContent xmlns:mc="http://schemas.openxmlformats.org/markup-compatibility/2006" xmlns:p14="http://schemas.microsoft.com/office/powerpoint/2010/main">
    <mc:Choice Requires="p14">
      <p:transition p14:dur="0" advTm="7000"/>
    </mc:Choice>
    <mc:Fallback xmlns="">
      <p:transition advTm="7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1676400"/>
            <a:ext cx="7924799" cy="2133600"/>
          </a:xfrm>
        </p:spPr>
        <p:txBody>
          <a:bodyPr/>
          <a:lstStyle/>
          <a:p>
            <a:r>
              <a:rPr lang="en-US" dirty="0" smtClean="0"/>
              <a:t>FDA Definition:</a:t>
            </a:r>
            <a:br>
              <a:rPr lang="en-US" dirty="0" smtClean="0"/>
            </a:br>
            <a:r>
              <a:rPr lang="en-US" i="1" dirty="0" smtClean="0"/>
              <a:t>Clinical Investigation: </a:t>
            </a:r>
            <a:r>
              <a:rPr lang="en-US" dirty="0" smtClean="0"/>
              <a:t>An experiment involving a test article and control when the results must meet requirements for prior submission to the FDA or are intended to be later submitted to or held for inspection by the FDA </a:t>
            </a:r>
            <a:r>
              <a:rPr lang="en-US" i="1" dirty="0" smtClean="0"/>
              <a:t/>
            </a:r>
            <a:br>
              <a:rPr lang="en-US" i="1" dirty="0" smtClean="0"/>
            </a:br>
            <a:endParaRPr lang="en-US" i="1" dirty="0"/>
          </a:p>
        </p:txBody>
      </p:sp>
      <p:sp>
        <p:nvSpPr>
          <p:cNvPr id="4" name="Slide Number Placeholder 3"/>
          <p:cNvSpPr>
            <a:spLocks noGrp="1"/>
          </p:cNvSpPr>
          <p:nvPr>
            <p:ph type="sldNum" sz="quarter" idx="10"/>
          </p:nvPr>
        </p:nvSpPr>
        <p:spPr/>
        <p:txBody>
          <a:bodyPr/>
          <a:lstStyle/>
          <a:p>
            <a:fld id="{70DDCD2D-FBCF-43C3-A2C8-36E6D5DD405D}" type="slidenum">
              <a:rPr lang="en-US" smtClean="0"/>
              <a:pPr/>
              <a:t>10</a:t>
            </a:fld>
            <a:endParaRPr lang="en-US" dirty="0"/>
          </a:p>
        </p:txBody>
      </p:sp>
      <p:sp>
        <p:nvSpPr>
          <p:cNvPr id="6" name="Title 7"/>
          <p:cNvSpPr txBox="1">
            <a:spLocks/>
          </p:cNvSpPr>
          <p:nvPr/>
        </p:nvSpPr>
        <p:spPr>
          <a:xfrm>
            <a:off x="609600" y="4267200"/>
            <a:ext cx="7848599" cy="1943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4"/>
                </a:solidFill>
                <a:latin typeface="Futura UC Davis Medium" pitchFamily="34" charset="0"/>
                <a:ea typeface="+mj-ea"/>
                <a:cs typeface="+mj-cs"/>
              </a:defRPr>
            </a:lvl1pPr>
          </a:lstStyle>
          <a:p>
            <a:r>
              <a:rPr lang="en-US" dirty="0" smtClean="0"/>
              <a:t>OHRP Definition:</a:t>
            </a:r>
          </a:p>
          <a:p>
            <a:r>
              <a:rPr lang="en-US" i="1" dirty="0" smtClean="0"/>
              <a:t>Research: </a:t>
            </a:r>
            <a:r>
              <a:rPr lang="en-US" dirty="0" smtClean="0"/>
              <a:t>A systematic investigation, including research development, testing and evaluation, designed to develop or contribute to generalizable knowledge. </a:t>
            </a:r>
            <a:endParaRPr lang="en-US" dirty="0"/>
          </a:p>
        </p:txBody>
      </p:sp>
      <p:sp>
        <p:nvSpPr>
          <p:cNvPr id="2" name="TextBox 1"/>
          <p:cNvSpPr txBox="1"/>
          <p:nvPr/>
        </p:nvSpPr>
        <p:spPr>
          <a:xfrm>
            <a:off x="3505199" y="607367"/>
            <a:ext cx="4953000" cy="584775"/>
          </a:xfrm>
          <a:prstGeom prst="rect">
            <a:avLst/>
          </a:prstGeom>
          <a:noFill/>
        </p:spPr>
        <p:txBody>
          <a:bodyPr wrap="square" rtlCol="0">
            <a:spAutoFit/>
          </a:bodyPr>
          <a:lstStyle/>
          <a:p>
            <a:r>
              <a:rPr lang="en-US" sz="3200" b="1" dirty="0" smtClean="0">
                <a:solidFill>
                  <a:schemeClr val="tx2"/>
                </a:solidFill>
              </a:rPr>
              <a:t>Research</a:t>
            </a:r>
            <a:endParaRPr lang="en-CA" b="1" dirty="0">
              <a:solidFill>
                <a:schemeClr val="tx2"/>
              </a:solidFill>
            </a:endParaRPr>
          </a:p>
        </p:txBody>
      </p:sp>
    </p:spTree>
    <p:custDataLst>
      <p:tags r:id="rId1"/>
    </p:custDataLst>
    <p:extLst>
      <p:ext uri="{BB962C8B-B14F-4D97-AF65-F5344CB8AC3E}">
        <p14:creationId xmlns:p14="http://schemas.microsoft.com/office/powerpoint/2010/main" val="29505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1676400"/>
            <a:ext cx="6096000" cy="4495800"/>
          </a:xfrm>
        </p:spPr>
        <p:txBody>
          <a:bodyPr/>
          <a:lstStyle/>
          <a:p>
            <a:r>
              <a:rPr lang="en-US" b="1" dirty="0" smtClean="0"/>
              <a:t>Respect for persons </a:t>
            </a:r>
            <a:r>
              <a:rPr lang="en-US" dirty="0" smtClean="0"/>
              <a:t>– autonomy</a:t>
            </a:r>
            <a:br>
              <a:rPr lang="en-US" dirty="0" smtClean="0"/>
            </a:br>
            <a:r>
              <a:rPr lang="en-US" dirty="0" smtClean="0"/>
              <a:t/>
            </a:r>
            <a:br>
              <a:rPr lang="en-US" dirty="0" smtClean="0"/>
            </a:br>
            <a:r>
              <a:rPr lang="en-US" b="1" dirty="0" smtClean="0"/>
              <a:t>Beneficence</a:t>
            </a:r>
            <a:r>
              <a:rPr lang="en-US" dirty="0" smtClean="0"/>
              <a:t> – do no harm</a:t>
            </a:r>
            <a:br>
              <a:rPr lang="en-US" dirty="0" smtClean="0"/>
            </a:br>
            <a:r>
              <a:rPr lang="en-US" dirty="0" smtClean="0"/>
              <a:t/>
            </a:r>
            <a:br>
              <a:rPr lang="en-US" dirty="0" smtClean="0"/>
            </a:br>
            <a:r>
              <a:rPr lang="en-US" b="1" dirty="0" smtClean="0"/>
              <a:t>Justice</a:t>
            </a:r>
            <a:r>
              <a:rPr lang="en-US" dirty="0" smtClean="0"/>
              <a:t> – distribution of risks and burdens</a:t>
            </a:r>
            <a:endParaRPr lang="en-US" dirty="0"/>
          </a:p>
        </p:txBody>
      </p:sp>
      <p:sp>
        <p:nvSpPr>
          <p:cNvPr id="4" name="Slide Number Placeholder 3"/>
          <p:cNvSpPr>
            <a:spLocks noGrp="1"/>
          </p:cNvSpPr>
          <p:nvPr>
            <p:ph type="sldNum" sz="quarter" idx="10"/>
          </p:nvPr>
        </p:nvSpPr>
        <p:spPr/>
        <p:txBody>
          <a:bodyPr/>
          <a:lstStyle/>
          <a:p>
            <a:fld id="{70DDCD2D-FBCF-43C3-A2C8-36E6D5DD405D}" type="slidenum">
              <a:rPr lang="en-US" smtClean="0"/>
              <a:pPr/>
              <a:t>11</a:t>
            </a:fld>
            <a:endParaRPr lang="en-US" dirty="0"/>
          </a:p>
        </p:txBody>
      </p:sp>
      <p:sp>
        <p:nvSpPr>
          <p:cNvPr id="2" name="TextBox 1"/>
          <p:cNvSpPr txBox="1"/>
          <p:nvPr/>
        </p:nvSpPr>
        <p:spPr>
          <a:xfrm>
            <a:off x="533400" y="838200"/>
            <a:ext cx="6096000" cy="1077218"/>
          </a:xfrm>
          <a:prstGeom prst="rect">
            <a:avLst/>
          </a:prstGeom>
          <a:noFill/>
        </p:spPr>
        <p:txBody>
          <a:bodyPr wrap="square" rtlCol="0">
            <a:spAutoFit/>
          </a:bodyPr>
          <a:lstStyle/>
          <a:p>
            <a:r>
              <a:rPr lang="en-US" sz="3200" dirty="0">
                <a:solidFill>
                  <a:schemeClr val="tx2"/>
                </a:solidFill>
              </a:rPr>
              <a:t>What are the three </a:t>
            </a:r>
            <a:r>
              <a:rPr lang="en-US" sz="3200" dirty="0" smtClean="0">
                <a:solidFill>
                  <a:schemeClr val="tx2"/>
                </a:solidFill>
              </a:rPr>
              <a:t>ethical principles </a:t>
            </a:r>
            <a:r>
              <a:rPr lang="en-US" sz="3200" dirty="0">
                <a:solidFill>
                  <a:schemeClr val="tx2"/>
                </a:solidFill>
              </a:rPr>
              <a:t>of the Belmont Report?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191208"/>
            <a:ext cx="451402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3194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723" y="685800"/>
            <a:ext cx="8669678" cy="914400"/>
          </a:xfrm>
        </p:spPr>
        <p:txBody>
          <a:bodyPr/>
          <a:lstStyle/>
          <a:p>
            <a:pPr algn="ctr"/>
            <a:r>
              <a:rPr lang="en-US" dirty="0" smtClean="0"/>
              <a:t>FWA</a:t>
            </a:r>
            <a:br>
              <a:rPr lang="en-US" dirty="0" smtClean="0"/>
            </a:br>
            <a:r>
              <a:rPr lang="en-US" dirty="0" smtClean="0"/>
              <a:t>(Federalwide Assurance)</a:t>
            </a:r>
            <a:endParaRPr lang="en-US"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944" y="2057400"/>
            <a:ext cx="5110112" cy="382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156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DDCD2D-FBCF-43C3-A2C8-36E6D5DD405D}" type="slidenum">
              <a:rPr lang="en-US" smtClean="0"/>
              <a:pPr/>
              <a:t>13</a:t>
            </a:fld>
            <a:endParaRPr lang="en-US" dirty="0"/>
          </a:p>
        </p:txBody>
      </p:sp>
      <p:sp>
        <p:nvSpPr>
          <p:cNvPr id="5" name="Title 7"/>
          <p:cNvSpPr txBox="1">
            <a:spLocks/>
          </p:cNvSpPr>
          <p:nvPr/>
        </p:nvSpPr>
        <p:spPr>
          <a:xfrm>
            <a:off x="289561" y="609600"/>
            <a:ext cx="6858000" cy="1600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4"/>
                </a:solidFill>
                <a:latin typeface="Futura UC Davis Medium" pitchFamily="34" charset="0"/>
                <a:ea typeface="+mj-ea"/>
                <a:cs typeface="+mj-cs"/>
              </a:defRPr>
            </a:lvl1pPr>
          </a:lstStyle>
          <a:p>
            <a:endParaRPr lang="en-US" dirty="0"/>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209800" y="1219200"/>
            <a:ext cx="4953001" cy="4471036"/>
          </a:xfrm>
          <a:prstGeom prst="rect">
            <a:avLst/>
          </a:prstGeom>
          <a:noFill/>
          <a:ln>
            <a:noFill/>
          </a:ln>
        </p:spPr>
      </p:pic>
      <p:sp>
        <p:nvSpPr>
          <p:cNvPr id="2" name="Rectangle 1"/>
          <p:cNvSpPr/>
          <p:nvPr/>
        </p:nvSpPr>
        <p:spPr>
          <a:xfrm>
            <a:off x="914400" y="3687127"/>
            <a:ext cx="7543800" cy="584775"/>
          </a:xfrm>
          <a:prstGeom prst="rect">
            <a:avLst/>
          </a:prstGeom>
        </p:spPr>
        <p:txBody>
          <a:bodyPr wrap="square" anchor="ctr">
            <a:spAutoFit/>
          </a:bodyPr>
          <a:lstStyle/>
          <a:p>
            <a:pPr algn="ctr"/>
            <a:endParaRPr lang="en-US" sz="3200" b="1" dirty="0">
              <a:solidFill>
                <a:schemeClr val="tx2"/>
              </a:solidFill>
            </a:endParaRPr>
          </a:p>
        </p:txBody>
      </p:sp>
      <p:sp>
        <p:nvSpPr>
          <p:cNvPr id="6" name="Title 1"/>
          <p:cNvSpPr>
            <a:spLocks noGrp="1"/>
          </p:cNvSpPr>
          <p:nvPr>
            <p:ph type="ctrTitle"/>
          </p:nvPr>
        </p:nvSpPr>
        <p:spPr>
          <a:xfrm>
            <a:off x="237161" y="2209800"/>
            <a:ext cx="8754439" cy="1769714"/>
          </a:xfrm>
        </p:spPr>
        <p:txBody>
          <a:bodyPr/>
          <a:lstStyle/>
          <a:p>
            <a:pPr algn="ctr"/>
            <a:r>
              <a:rPr lang="en-US" sz="4400" dirty="0" smtClean="0"/>
              <a:t>What is UC stance on Payments</a:t>
            </a:r>
            <a:br>
              <a:rPr lang="en-US" sz="4400" dirty="0" smtClean="0"/>
            </a:br>
            <a:r>
              <a:rPr lang="en-US" sz="4400" dirty="0" smtClean="0"/>
              <a:t>for Referrals or Accelerated Enrollment?</a:t>
            </a:r>
            <a:endParaRPr lang="en-US" sz="4000" dirty="0"/>
          </a:p>
        </p:txBody>
      </p:sp>
    </p:spTree>
    <p:custDataLst>
      <p:tags r:id="rId1"/>
    </p:custDataLst>
    <p:extLst>
      <p:ext uri="{BB962C8B-B14F-4D97-AF65-F5344CB8AC3E}">
        <p14:creationId xmlns:p14="http://schemas.microsoft.com/office/powerpoint/2010/main" val="448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62400" y="2057400"/>
            <a:ext cx="4724400" cy="4048124"/>
          </a:xfrm>
        </p:spPr>
        <p:txBody>
          <a:bodyPr>
            <a:noAutofit/>
          </a:bodyPr>
          <a:lstStyle/>
          <a:p>
            <a:r>
              <a:rPr lang="en-US" sz="3600" dirty="0" smtClean="0"/>
              <a:t>IRB Chair</a:t>
            </a:r>
          </a:p>
          <a:p>
            <a:r>
              <a:rPr lang="en-US" sz="3600" dirty="0" smtClean="0"/>
              <a:t>IRB Administration</a:t>
            </a:r>
          </a:p>
          <a:p>
            <a:r>
              <a:rPr lang="en-US" sz="3600" dirty="0" smtClean="0"/>
              <a:t>Organizational Official</a:t>
            </a:r>
          </a:p>
          <a:p>
            <a:r>
              <a:rPr lang="en-US" sz="3600" dirty="0" smtClean="0"/>
              <a:t>Legal Counsel</a:t>
            </a:r>
          </a:p>
          <a:p>
            <a:r>
              <a:rPr lang="en-US" sz="3600" dirty="0" smtClean="0"/>
              <a:t>Deans</a:t>
            </a:r>
          </a:p>
          <a:p>
            <a:r>
              <a:rPr lang="en-US" sz="3600" dirty="0" smtClean="0"/>
              <a:t>Department Heads</a:t>
            </a:r>
            <a:endParaRPr lang="en-US" sz="3600" dirty="0"/>
          </a:p>
        </p:txBody>
      </p:sp>
      <p:sp>
        <p:nvSpPr>
          <p:cNvPr id="7" name="Content Placeholder 6"/>
          <p:cNvSpPr>
            <a:spLocks noGrp="1"/>
          </p:cNvSpPr>
          <p:nvPr>
            <p:ph sz="quarter" idx="12"/>
          </p:nvPr>
        </p:nvSpPr>
        <p:spPr>
          <a:xfrm>
            <a:off x="4092110" y="1371600"/>
            <a:ext cx="4876459" cy="381000"/>
          </a:xfrm>
        </p:spPr>
        <p:txBody>
          <a:bodyPr>
            <a:noAutofit/>
          </a:bodyPr>
          <a:lstStyle/>
          <a:p>
            <a:r>
              <a:rPr lang="en-US" sz="3200" dirty="0" smtClean="0"/>
              <a:t>Report To:</a:t>
            </a:r>
            <a:endParaRPr lang="en-US" sz="3200" dirty="0"/>
          </a:p>
        </p:txBody>
      </p:sp>
      <p:sp>
        <p:nvSpPr>
          <p:cNvPr id="4" name="Slide Number Placeholder 3"/>
          <p:cNvSpPr>
            <a:spLocks noGrp="1"/>
          </p:cNvSpPr>
          <p:nvPr>
            <p:ph type="sldNum" sz="quarter" idx="13"/>
          </p:nvPr>
        </p:nvSpPr>
        <p:spPr/>
        <p:txBody>
          <a:bodyPr/>
          <a:lstStyle/>
          <a:p>
            <a:fld id="{70DDCD2D-FBCF-43C3-A2C8-36E6D5DD405D}" type="slidenum">
              <a:rPr lang="en-US" smtClean="0"/>
              <a:pPr/>
              <a:t>14</a:t>
            </a:fld>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3187390" cy="412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45722" y="685800"/>
            <a:ext cx="8898277" cy="518243"/>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4"/>
                </a:solidFill>
                <a:latin typeface="Futura UC Davis Medium" pitchFamily="34" charset="0"/>
                <a:ea typeface="+mj-ea"/>
                <a:cs typeface="+mj-cs"/>
              </a:defRPr>
            </a:lvl1pPr>
          </a:lstStyle>
          <a:p>
            <a:pPr algn="ctr"/>
            <a:r>
              <a:rPr lang="en-US" sz="3200" dirty="0" smtClean="0"/>
              <a:t>Complaints</a:t>
            </a:r>
            <a:endParaRPr lang="en-US" dirty="0"/>
          </a:p>
        </p:txBody>
      </p:sp>
    </p:spTree>
    <p:custDataLst>
      <p:tags r:id="rId1"/>
    </p:custDataLst>
    <p:extLst>
      <p:ext uri="{BB962C8B-B14F-4D97-AF65-F5344CB8AC3E}">
        <p14:creationId xmlns:p14="http://schemas.microsoft.com/office/powerpoint/2010/main" val="18735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smtClean="0"/>
              <a:t>IRB Responsibilities</a:t>
            </a:r>
            <a:endParaRPr lang="en-US" sz="3200" dirty="0"/>
          </a:p>
        </p:txBody>
      </p:sp>
      <p:sp>
        <p:nvSpPr>
          <p:cNvPr id="3" name="Subtitle 2"/>
          <p:cNvSpPr>
            <a:spLocks noGrp="1"/>
          </p:cNvSpPr>
          <p:nvPr>
            <p:ph type="subTitle" idx="1"/>
          </p:nvPr>
        </p:nvSpPr>
        <p:spPr/>
        <p:txBody>
          <a:bodyPr>
            <a:normAutofit/>
          </a:bodyPr>
          <a:lstStyle/>
          <a:p>
            <a:r>
              <a:rPr lang="en-US" sz="3200" dirty="0" smtClean="0"/>
              <a:t> Review Research:</a:t>
            </a:r>
          </a:p>
          <a:p>
            <a:pPr marL="571500" indent="-342900">
              <a:buFont typeface="Arial" panose="020B0604020202020204" pitchFamily="34" charset="0"/>
              <a:buChar char="•"/>
            </a:pPr>
            <a:r>
              <a:rPr lang="en-US" sz="3200" dirty="0" smtClean="0"/>
              <a:t>Approve</a:t>
            </a:r>
          </a:p>
          <a:p>
            <a:pPr marL="571500" indent="-342900">
              <a:buFont typeface="Arial" panose="020B0604020202020204" pitchFamily="34" charset="0"/>
              <a:buChar char="•"/>
            </a:pPr>
            <a:r>
              <a:rPr lang="en-US" sz="3200" dirty="0" smtClean="0"/>
              <a:t>Suspend </a:t>
            </a:r>
          </a:p>
          <a:p>
            <a:pPr marL="571500" indent="-342900">
              <a:buFont typeface="Arial" panose="020B0604020202020204" pitchFamily="34" charset="0"/>
              <a:buChar char="•"/>
            </a:pPr>
            <a:r>
              <a:rPr lang="en-US" sz="3200" dirty="0" smtClean="0"/>
              <a:t>Terminate</a:t>
            </a:r>
            <a:endParaRPr lang="en-US" sz="3200" dirty="0"/>
          </a:p>
          <a:p>
            <a:pPr marL="571500" indent="-342900">
              <a:buFont typeface="Arial" panose="020B0604020202020204" pitchFamily="34" charset="0"/>
              <a:buChar char="•"/>
            </a:pPr>
            <a:r>
              <a:rPr lang="en-US" sz="3200" dirty="0" smtClean="0"/>
              <a:t>Determinations</a:t>
            </a:r>
          </a:p>
          <a:p>
            <a:pPr indent="0">
              <a:buNone/>
            </a:pPr>
            <a:endParaRPr lang="en-US" sz="3200" dirty="0" smtClean="0"/>
          </a:p>
          <a:p>
            <a:r>
              <a:rPr lang="en-US" sz="3200" dirty="0" smtClean="0"/>
              <a:t> Observation</a:t>
            </a:r>
            <a:endParaRPr lang="en-US" sz="3200" dirty="0"/>
          </a:p>
        </p:txBody>
      </p:sp>
      <p:pic>
        <p:nvPicPr>
          <p:cNvPr id="5" name="Picture 4"/>
          <p:cNvPicPr>
            <a:picLocks noChangeAspect="1"/>
          </p:cNvPicPr>
          <p:nvPr/>
        </p:nvPicPr>
        <p:blipFill>
          <a:blip r:embed="rId4"/>
          <a:stretch>
            <a:fillRect/>
          </a:stretch>
        </p:blipFill>
        <p:spPr>
          <a:xfrm>
            <a:off x="4267200" y="2590800"/>
            <a:ext cx="3898900" cy="2082800"/>
          </a:xfrm>
          <a:prstGeom prst="rect">
            <a:avLst/>
          </a:prstGeom>
        </p:spPr>
      </p:pic>
    </p:spTree>
    <p:custDataLst>
      <p:tags r:id="rId1"/>
    </p:custDataLst>
    <p:extLst>
      <p:ext uri="{BB962C8B-B14F-4D97-AF65-F5344CB8AC3E}">
        <p14:creationId xmlns:p14="http://schemas.microsoft.com/office/powerpoint/2010/main" val="1181299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795849"/>
            <a:ext cx="7543800" cy="4276724"/>
          </a:xfrm>
        </p:spPr>
        <p:txBody>
          <a:bodyPr>
            <a:normAutofit/>
          </a:bodyPr>
          <a:lstStyle/>
          <a:p>
            <a:pPr marL="0" indent="0" algn="ctr">
              <a:buNone/>
            </a:pPr>
            <a:r>
              <a:rPr lang="en-US" sz="4800" dirty="0" smtClean="0"/>
              <a:t>Suspension or Termination</a:t>
            </a:r>
            <a:endParaRPr lang="en-CA" sz="4800" dirty="0"/>
          </a:p>
        </p:txBody>
      </p:sp>
      <p:sp>
        <p:nvSpPr>
          <p:cNvPr id="5" name="AutoShape 2" descr="data:image/jpeg;base64,/9j/4AAQSkZJRgABAQAAAQABAAD/2wCEAAkGBxQQEhUUDxQQFBAVFRcVFRUPFA8UFRUYFBQWFhQUFRUYHCggGBolGxUUITEiJSkrLi4uFx8zODMsNygtLiwBCgoKDg0OGhAQFywkHCQsLCwsLCwsLCwsLCwsLCwsLCwsLCwsLCwsLCwsLCwsLCwsLCwsLCwsLCwsLCwsLCw3N//AABEIARMAtwMBIgACEQEDEQH/xAAcAAACAgMBAQAAAAAAAAAAAAAAAQUGAwQHAgj/xABAEAACAQIEAwUGAwUHBAMAAAABAgADEQQSITEFQVEGImFxgQcTMpGhsSPB8BRCUnLRM2KSorLh8VNzgsIWJDT/xAAZAQEAAwEBAAAAAAAAAAAAAAAAAQIDBAX/xAAiEQEBAQACAwACAgMAAAAAAAAAAQIDERIhMQRBE3EUIlH/2gAMAwEAAhEDEQA/AO4QjhAUI4QFCOEBQjhAUIRwFCOEBQjhAUI4QFCOEBQjhAUI4QFCOEBQhCAQhCAQhCAQhCAQhCAQhPIqDa4v5iB6hCEAhCEAhCEAhCEAhCEAhCEBwijgEIoQHCEUBwihAcrva/tZS4cl271Zh3KY5+J6CT9WoFUs2wBJ8gLmcF4lVbG4qpWq3sWOUHkoPdHylN68Y048eVZ+IdpsZjGJao6pySmWVR6Df1mrVRtxUcP1DMJMU8OCtgIqXCb7/Oct327f4eo3ezvbfEYUqmLLVaF7ZmuXXyY7+s6rg8UlZFqUmDIwuCJyurw9GTKRyteTXs0xLUnqYZySvxp4EfEPUWPpNeLk7vVYc/D4+3QYRQnQ5ThFCA4RQgOEUIDhFCAQjhAUI4QFCOEBQjhAi+0tTLhav8tvnoZx2gAGNtrzq3bLiNOlRNOo1mqhgmhIJFtyNtxOU5rWv4Tm5vrr/H9JjCLJSkukg8Jj1Fs2hPW+smPeqBe+k5q75XopMnZ1CuLVh1t6EWM004ijHu3I6gG0meHVFpujt8IJJtqbW0+stj1pnze8r1CCtcXGxjnoPJKEcIChCEAhHFAIRwgKEcIChHCAoRwgKEcIFP8AaZhAcMta13ouCvk/cb7g+koFTDZyQDY6EeVp2LjGAGIo1KRNs6kX3seR+c5TxLAPhavu3ILqACVvY6Agi/60nPzT9uv8fUv+taK4AKGzZzmtuxIW3Tzm7gqeeiFuc2usy4kfhn+L/fX6RcKqWpqMo33uZz327c5mfQwHD2DlszrtZbkqLWvudb/nJ+mvcsebBfnvNZBz5ye4Bgy5XaynM1/WwEnMuqrvrjna1ItgB0FvlHHCd7yShCOAoRxQCEIQCEcIBCKEAjihAcUIQCOKEAnP/aThsjpVH7wynzQ7/Ij5S/u4UXYgAbkmw+c5h7SuJpWal7hg4QMCV2OYi49MqmV3O404vWlfxNY2uNdue02sHiDYCyHwBIP28ZC4TF23+snMNWQW2uR4TjsselnUqYwtXkdLS6dmVGRjzJA+Q/3nPqb66bfXyEt3ZbiSU1cVWC5mBF722ta/oJrwYvfbn/I13npa4TzTqKwupBHVSDPU6XCIQhAIQhAIQhAI4oQCEcIChHCAoTxXrKilnICqLknYATnvGe19Ss5SiTTpkHKRozWNjc8vISZO1pm1esdxOlRH4jgH+EasfSVviHbMi4ooPOow/wBI/rKW5J+IknxmFmI0OolplpMSNzinGatVru7N4EnKPJdpBYhzmIO249ZvMsx18PcXG4+3SW6WYf2Jagvs3Ufn1nuhVFNgjlc52AKgmY62INKmzgZioJA6nkJUMLiM5aq5JfMjbd4k3By+VtriZ7486TeTxdQw1LKLnf7eAixVUhdOo9dZFdl+JvUX3VcWrKLi/wC+u179QdD6SXKXOuw+8vJJOonvv228Ni2Q9xmVhzUkXHO8lsN2qqIO/ldR1GvzBleqDUEdYnXf5SelbJXQMD2hpVdzkP8Ae2+clgb7beE5Nh6lriTXBOMPQbm1M7qfuOhlblS8f/F/hMWFxK1VDIbg/TwMyyjIQhHAUIRwFCOEBQjlf7ZcZ/ZqNkP4tS6r1A/eb0+5hMnatds+NmrUNKm34VPQ22ZhufED8pVNno+bD5qT+UaNfeexSLPTyjZif8pEv3JPbeT9RtuJjK3EkRQXnqees908CrGwJB/XWZf5OGv8WkNltMinp9Zu4zAmnY7i9pgpUS5silj0UEn6TbOpqdxSyz1UVxGlZGuDbceHylW4e1Om9NnAyi9zmJ1LNZip5DTbzlj7RYzKvuxextnK20BO2uxOvyldr02KqO8WyplAZGABDG1tx5cpLHV9rxRweqsu6m4P39CJJiQfZLFZ6ABNyhyc9QLFd/A/ST14aT48IsLaT2pihLRfRpuUz+vSa+IGomZD37eF/pJEvwfHtRa425r/ABDmPOXqhVDqGU3Ui4M5vTaxlh7McRyOaTHuse7fk3T1mdim89+1qhHCVYlCOEBQhCB5qOFBZjZQCSTyA3M452k4+MRXZ2OmyD+FRsPz9ZbPahx73NIUEPfq6tbcIDoPU/Yzl1AAG9TUkZgp2te1zFvjO6148pelUza3svX8hJKhiMnQDleQtHEXYFtradBJR9UNtzsdJx8vLdf068Z6SChqgJpN3gLhSBZj0B5SRweJDU1bodQRYjWzA+IP2lJweIrYV73LU76g/cS/4Tg9WrnIAVXym5IsQQtyLX31mcxb8a+cn1s4VVqVFpuoZCVuNevh5S4YfDpTFqaqo6KAPtIrhvAlpOKmYlrDTlfwkzOrhzcz24efc1fThvtL4f7niDkC+cCoi5CwsUbOemjKxt6yr1EFrfu9y7NR2IQm2h8fXedm9qvBf2jCGqgHvaF2B7wJQi1Qab6WPpOLJ3mARVJLBVpo9XMT7sAWFtdT89Np0y+mKa7HV7F10Asptc8gATY9bidCPAq+RXVcwIBsDZlvyIP5TV7CdjThwK2Lua5Ay0ybimABbN1bTbYS71KxAMpeTr41z8UejRIN30CnvAySo1AfhQ+Z0EhsQ9RCmYG2a5zaX/V5J0saTltlVW0DHnpcAchfW15w8mtavdduPGRkxGF94LGwPIjl/tIGvU91VbP0AA/pLISFNidfO8jeP4LPaou4Fj5dZr+Py9XxvxXlz+416FUMLiZPe9N+v9JqUUyiw3O89MbTtYOj8ExZrUVY/F8LeY5+u/rN6VTsjjcrGmdm7y+YGvzA+ktcpXPqdUQhHIVEwY3GJRQvVYKg3J/WpmYmcx7c9pErsq0Tmo08xLfus2ouOoA2PiYTmd1W+O4pcXiqlZ6gIv3UAPdVdFvfw6czILFU2arnGiEAfy22H68YqVVmJZibMTYcgNPrtJJGyjXn5foxrPlOnRn0zrh0CXfS3MG0gOP8YemyLSLKNzfe3K4O3OWA4hVUZbkkX15SjcWzOzM3M/8AEyzwye6tvd/SZ/bGcDMxM7D7NuLftGFCE/iUe4f5f3D8rj/xnDuHN3F8NPlLZ2F41+yYpGY2pP8Ah1Olm2b0Nj5XmtzOvTO3t3VTMgMQWepWRjXllBBBAIIsQdQQdwRKrwjsVRwmIq11u7O16YYC1EFQCq+Om/Sw63tk8E7xSNFlnn3d99ptOJGcX4omGTNUP8qjdj0H9ZXpqiu0tGmELVCFUcz9h1MpmD4qpOQ6UdgDytqPLWa/HuKVMS+aobAfCo+FR4dT4yDrEiTeKWe186uXQKWPpKMtxfkBaZ6lUADmD+c5qmPZLsqhralSbXHO3jJ7hnHlqAAGwIuLsDpOXk4rmt88nl6bPFaVWkWq0mJAXN7thdWI1Kg7qct7W5ibr96mDa2ZQ1ulxe0wniIqutFCD+8x6BbfUmw9ZI1BcETq/HtufanJJL6PhGIOhHxJ3r9LflOlqZyzA1FF1BKuQQVYWv8AynYzpPDcWtWmrIb6AHqCBqCORmunPyRtQhCVZKz7Q+LjDYNwD+JVBpqBvYjvnyA+4nI8QAMOvVrD9fKWz2q4vPiVp/8ATpbeLm5+gWVDENehT85MbYnUapABUcufrzkrSQZQHCkDY8vSRtVb/ITawo7ozX8LyYu88TxAVNNL6D8zNKnwctga+Lqghcy0qA/jcuPeN4hVDevlJPC8KONxVOgpy5tC2lgACzEeNhLP7YKaUKGDwtEBaS52CjlkCqt+t87GKpq++nL+H6Lbxm2Zr4dbX9JnEDvvYPi37VgqTsb1FHu3/mTS/qLH1lgnLvYxjta9AnQhaqj/ACv/AOk6jKsr9Ewk6zMZrMdZXScx4xlcU0Z2+FRc/wBPOcz4piWxDF33Ow5KOQEn+33FMj4agCR7xmdtL3VBZV8O8wN/7sr+Xl8ppiftrlE16Mj8RQ0lgqUwZp1qEt0lU8WxpgkbiSOGw1IuDURM2h0uPiAbW2+hE8cbwhKNbexm/wAbwJp4hRt7zD0KtPo1qKIw87oZWxEvVSuCqre1MAWU5QAADqL29BJUPoL7ys4fEZls1wRsRupHMSUw+LLd17ZlHLQMP4h+tJMX7bVamG157yb7LcU9zUIq/C4ALDa4PdLfPeQSPPRbQ9bfaCzudOsQmnwV82HpE7+7X7CEo5XKvaVRKY5mOzojDyC5SP8ALKurXplf4WuPIzp/tS4QXprXUXNPuvb+Em4J8Abj/wApy9Ekts309Kl95mzWmXCYc1GCoC7k2CoCSZ03sn2LWgRVxIV6+6royU+h8X8eXLrJ7Lrph9n3ZpqN8RiBaq62pod0Q826MdNOQ8zKd7XsX7zGBBtSQL6t3j9xOzOwAJOgAuT0A3nzxx7FnEVnqnd3ZvIE90fK0iKZ93tDJpceH2mVNZiqCxjptJq63+zHE+74hTHJ1emfVcw+qidxnzx2Xr+7xmHfpWp38i4U/QmfREqz0Rmo+82zNSpvKaThyXtnixU4quoOQCnb8S62sfLdzN5xzErGIxfvMe7BrE1q171T3ga5yqF8rd3na8tA2nRJ1F8PJmvWWZiZ4eF2qMJ7xlHj9tT9pceE8NTiHD1p1APfUSy035owHdN+hBAIlWw1TKwPj/tLx2MTIaqjY5WH1H9JXSm/jl1ekVdg4y1VOV1O9xpr/WZ0OgI+IbX+oPhL52y7GHEOa+HP4pAzISAGsAAVPI2Gx0PhKEaT02K1FZWBscwII8xylU5123qFQW0/485tUzI+n1EmezeE9/iEQ6qLs3goH5mw9ZPa3bo/CqWSjTU7hFH+UQm1CVcxOgYEMAQRYg2IIO4Ilfq9icExuaFtb916yj0AbSWGEHbQ4XwWhhb/ALPSRCdyLlj5sbmb8IQK17Q+Je4wThTZ6v4S25ZviP8AhB+c4pUnVPaxhnajTqD+yRiG6gtYKfLl6zlTtJjXPxq1UvPKU5sMBMLV1HMfMSVmxQfIyHoyn5EGfReEx9KqL0qlN+fcZW+xnzO2IB5zS4laym9u8LEXNra3FpCmo+rDNSsbXPSfN/Be3WPwlvd16pQDRK4NVGudPi1HmCJ1vs12/p42my1l9ziQr903yPlUk5Cef906+cpc1GXOMI5NdC2exuVt7q3erc+eXfxv4S4KZROFkCpTICkkUiSaTAqTU1s217fvcwbS8gzoX4wZ4YW8plM8mQu1nTmJeOw9bMD1C2+RFvvKcUlt7CUSC5OxGn0ka+K6+LfI/i3BaWJH4i97k62DD15jwMkITNgqSdhKQP8Aa1LdLJJ/hXCaWGBFIan4mOrG21zN6EJurRCEIQcIoQHCKEDxXorUUrUVWRhYqwBBHQg7yocc7CYQqXRGRhoFptZCzaLcG9hcja0uUgu3PEUw2Br1Kt7ZMqhSQxdtKeUjY5rG/K0Jl6fO/G6vuKzpUBZAxyMp/dJNgRte0WEejU+Ei/Q6GaHFsd75y1rX5dPASMqqBtIlW8lyOCHIfKaeP4Y7WyqTbUgXEgaWNqp8Ln1m6vaCrlKm3mCwIlvKJ8o90qAOhy3OQXJfud7W/wCf0kjQVV0Bpgj3hzZ6ovpoNufLrzkPhMTURwXWoUYqzBTqQNQb231+smxisqK9ZMWKN3VWKsKZzm7BXsLnTXyls6inSf4Jwn4XcFRlSyh3NyovmYHxN8vKWLLOe4bji0v7N6uXo4DfnJOl2yUDvAk+FxeT5NZcxcIGVH/5qOVFj5uoH2mal2vB3okH+e//AKyPKJ8otuGS512l17JrYP00tOY8J7RrUfK6hFylszPvYjujTfWdnwWHWmgVNt79fGVupVdanTYhFCQyOEUIDhFCA4QhAIQhAJx327cbu1LCIfhBq1PM92mPlnPqJ2KfLvb3HmvxDFOf+qyjyp/hj6KIFcM8lLz3eAlR5sYj5GZRHJ6GxxQgZMubNlF+S+Fvr9JiXEuVCl2KA3CsWKg9QDoImrNb4j5HX7xOc25+QA+0rMptSGNa9KkCqCwbVURSdtWIALHxMjyPKDuSAGZiFFhrsIwgEmQtZKNTSZ1qnkJr2tttGGjpCQwlS7LmJ0OnnPpPsji/fYOg97n3aqfNBlP2nzDSad09jPEve4WpTJ1p1LjycXt/iDfOWHQoQigOKOKA4QhAUIRwFCEIGPE1ciM38KlvkCZ8j4ysXdmb4mJY+ban7z63xa3Rx1Vh8wZ8iYj4j5yKMZMY2E8OdJ7JgE9CeYxAHMd54cz0JIcyIZjjQwMgNoyInEEN9JAy0jOmexHG5cVUpk6PSJt4oykfQtOXqbS5+y/E5OJUOjFl/wASED62gfREIQkghCEAhCEBwihAIQhAx4lrIxG4U/afINc94+c+wWFwR1nyBixZ2H94/eRRrty85kMx8xPRMABnq88Ax3geSdZlUzCxnsGBkEULxSRmB0nm8EMRkDMddZYuwdS2Ow56Vqf+tZWqTcpP9jUJxdHKLn3tOw8feKBA+n4QhJBCEIBHFCA4QhAUcIQFPkXjI/8AsVf+7U/1mEJFGgNxGYQgITyDFCA3ntYQgeo4Qge6c9QhAQlw9nH/AO7D/wDeT/UIQgfSUUISQ4o4QCEIQP/Z"/>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831" y="2523931"/>
            <a:ext cx="2700338" cy="405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88354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49592" y="688449"/>
            <a:ext cx="5943600" cy="1064151"/>
          </a:xfrm>
        </p:spPr>
        <p:txBody>
          <a:bodyPr/>
          <a:lstStyle/>
          <a:p>
            <a:pPr algn="ctr"/>
            <a:r>
              <a:rPr lang="en-US" sz="4000" dirty="0" smtClean="0"/>
              <a:t>Organizational Official</a:t>
            </a:r>
            <a:endParaRPr lang="en-US" sz="4000" dirty="0"/>
          </a:p>
        </p:txBody>
      </p:sp>
      <p:sp>
        <p:nvSpPr>
          <p:cNvPr id="4" name="Slide Number Placeholder 3"/>
          <p:cNvSpPr>
            <a:spLocks noGrp="1"/>
          </p:cNvSpPr>
          <p:nvPr>
            <p:ph type="sldNum" sz="quarter" idx="10"/>
          </p:nvPr>
        </p:nvSpPr>
        <p:spPr/>
        <p:txBody>
          <a:bodyPr/>
          <a:lstStyle/>
          <a:p>
            <a:fld id="{70DDCD2D-FBCF-43C3-A2C8-36E6D5DD405D}" type="slidenum">
              <a:rPr lang="en-US" smtClean="0"/>
              <a:pPr/>
              <a:t>17</a:t>
            </a:fld>
            <a:endParaRPr lang="en-US" dirty="0"/>
          </a:p>
        </p:txBody>
      </p:sp>
      <p:pic>
        <p:nvPicPr>
          <p:cNvPr id="1027" name="Picture 3" descr="C:\Documents and Settings\mmcfann\Desktop\Pictures\lewin 2.jpe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429000" y="1752600"/>
            <a:ext cx="2184784" cy="290654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7"/>
          <p:cNvSpPr txBox="1">
            <a:spLocks/>
          </p:cNvSpPr>
          <p:nvPr/>
        </p:nvSpPr>
        <p:spPr>
          <a:xfrm>
            <a:off x="1752600" y="4199121"/>
            <a:ext cx="5943600" cy="25174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4"/>
                </a:solidFill>
                <a:latin typeface="Futura UC Davis Medium" pitchFamily="34" charset="0"/>
                <a:ea typeface="+mj-ea"/>
                <a:cs typeface="+mj-cs"/>
              </a:defRPr>
            </a:lvl1pPr>
          </a:lstStyle>
          <a:p>
            <a:pPr algn="ctr"/>
            <a:r>
              <a:rPr lang="en-US" sz="4000" dirty="0" smtClean="0"/>
              <a:t>The Vice Chancellor for Research, Harris Lewin </a:t>
            </a:r>
            <a:endParaRPr lang="en-US" sz="4000" dirty="0"/>
          </a:p>
        </p:txBody>
      </p:sp>
    </p:spTree>
    <p:custDataLst>
      <p:tags r:id="rId1"/>
    </p:custDataLst>
    <p:extLst>
      <p:ext uri="{BB962C8B-B14F-4D97-AF65-F5344CB8AC3E}">
        <p14:creationId xmlns:p14="http://schemas.microsoft.com/office/powerpoint/2010/main" val="42998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DDCD2D-FBCF-43C3-A2C8-36E6D5DD405D}" type="slidenum">
              <a:rPr lang="en-US" smtClean="0"/>
              <a:pPr/>
              <a:t>18</a:t>
            </a:fld>
            <a:endParaRPr lang="en-US" dirty="0"/>
          </a:p>
        </p:txBody>
      </p:sp>
      <p:pic>
        <p:nvPicPr>
          <p:cNvPr id="1027" name="Picture 3" descr="C:\Documents and Settings\mmcfann\Desktop\Pictures\razer20laptop-large-100016095-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1676400"/>
            <a:ext cx="3531125" cy="23622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32242" y="1371600"/>
            <a:ext cx="5206558" cy="4953000"/>
          </a:xfrm>
        </p:spPr>
        <p:txBody>
          <a:bodyPr>
            <a:normAutofit/>
          </a:bodyPr>
          <a:lstStyle/>
          <a:p>
            <a:pPr marL="0" indent="0" algn="ctr">
              <a:buNone/>
            </a:pPr>
            <a:r>
              <a:rPr lang="en-US" sz="4000" dirty="0" smtClean="0"/>
              <a:t>HRP-103:</a:t>
            </a:r>
          </a:p>
          <a:p>
            <a:pPr marL="0" indent="0" algn="ctr">
              <a:buNone/>
            </a:pPr>
            <a:r>
              <a:rPr lang="en-US" sz="4000" dirty="0" smtClean="0"/>
              <a:t>Investigator Manual</a:t>
            </a:r>
          </a:p>
          <a:p>
            <a:pPr marL="0" indent="0" algn="ctr">
              <a:buNone/>
            </a:pPr>
            <a:endParaRPr lang="en-US" sz="4000" dirty="0"/>
          </a:p>
          <a:p>
            <a:pPr marL="0" indent="0" algn="ctr">
              <a:buNone/>
            </a:pPr>
            <a:r>
              <a:rPr lang="en-US" sz="4000" dirty="0" smtClean="0"/>
              <a:t>research.ucdavis.edu/</a:t>
            </a:r>
            <a:r>
              <a:rPr lang="en-US" sz="4000" dirty="0" err="1" smtClean="0"/>
              <a:t>irbadmin</a:t>
            </a:r>
            <a:endParaRPr lang="en-US" sz="4000" dirty="0"/>
          </a:p>
        </p:txBody>
      </p:sp>
    </p:spTree>
    <p:custDataLst>
      <p:tags r:id="rId1"/>
    </p:custDataLst>
    <p:extLst>
      <p:ext uri="{BB962C8B-B14F-4D97-AF65-F5344CB8AC3E}">
        <p14:creationId xmlns:p14="http://schemas.microsoft.com/office/powerpoint/2010/main" val="4040707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69678" cy="518243"/>
          </a:xfrm>
        </p:spPr>
        <p:txBody>
          <a:bodyPr/>
          <a:lstStyle/>
          <a:p>
            <a:r>
              <a:rPr lang="en-US" dirty="0" smtClean="0"/>
              <a:t>                                PI Eligibility</a:t>
            </a:r>
            <a:endParaRPr lang="en-US" dirty="0"/>
          </a:p>
        </p:txBody>
      </p:sp>
      <p:graphicFrame>
        <p:nvGraphicFramePr>
          <p:cNvPr id="5" name="Content Placeholder 4"/>
          <p:cNvGraphicFramePr>
            <a:graphicFrameLocks noGrp="1"/>
          </p:cNvGraphicFramePr>
          <p:nvPr>
            <p:ph sz="quarter" idx="12"/>
            <p:extLst>
              <p:ext uri="{D42A27DB-BD31-4B8C-83A1-F6EECF244321}">
                <p14:modId xmlns:p14="http://schemas.microsoft.com/office/powerpoint/2010/main" val="4119482961"/>
              </p:ext>
            </p:extLst>
          </p:nvPr>
        </p:nvGraphicFramePr>
        <p:xfrm>
          <a:off x="457200" y="1336674"/>
          <a:ext cx="8382000" cy="4759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40757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600" dirty="0" smtClean="0"/>
              <a:t>Objectives</a:t>
            </a:r>
            <a:endParaRPr lang="en-CA" sz="2600" dirty="0"/>
          </a:p>
        </p:txBody>
      </p:sp>
      <p:sp>
        <p:nvSpPr>
          <p:cNvPr id="3" name="Subtitle 2"/>
          <p:cNvSpPr>
            <a:spLocks noGrp="1"/>
          </p:cNvSpPr>
          <p:nvPr>
            <p:ph type="subTitle" idx="1"/>
          </p:nvPr>
        </p:nvSpPr>
        <p:spPr/>
        <p:txBody>
          <a:bodyPr>
            <a:normAutofit fontScale="92500" lnSpcReduction="10000"/>
          </a:bodyPr>
          <a:lstStyle/>
          <a:p>
            <a:r>
              <a:rPr lang="en-US" sz="2400" dirty="0" smtClean="0"/>
              <a:t>AAHRPP</a:t>
            </a:r>
          </a:p>
          <a:p>
            <a:pPr marL="0" indent="0">
              <a:buNone/>
            </a:pPr>
            <a:endParaRPr lang="en-US" sz="2400" dirty="0" smtClean="0"/>
          </a:p>
          <a:p>
            <a:r>
              <a:rPr lang="en-US" sz="2400" dirty="0" smtClean="0"/>
              <a:t>Benefits of Accreditation</a:t>
            </a:r>
          </a:p>
          <a:p>
            <a:pPr marL="0" indent="0">
              <a:buNone/>
            </a:pPr>
            <a:endParaRPr lang="en-US" sz="2400" dirty="0" smtClean="0"/>
          </a:p>
          <a:p>
            <a:r>
              <a:rPr lang="en-US" sz="2400" dirty="0" smtClean="0"/>
              <a:t>Where Are We In The Process </a:t>
            </a:r>
          </a:p>
          <a:p>
            <a:endParaRPr lang="en-US" sz="2400" dirty="0" smtClean="0"/>
          </a:p>
          <a:p>
            <a:r>
              <a:rPr lang="en-US" sz="2400" dirty="0" smtClean="0"/>
              <a:t>Faculty and Staff Preparation</a:t>
            </a:r>
          </a:p>
          <a:p>
            <a:endParaRPr lang="en-US" sz="2400" dirty="0" smtClean="0"/>
          </a:p>
          <a:p>
            <a:r>
              <a:rPr lang="en-US" sz="2400" dirty="0"/>
              <a:t>UCD Human Research Protection </a:t>
            </a:r>
            <a:r>
              <a:rPr lang="en-US" sz="2400" dirty="0" smtClean="0"/>
              <a:t>Program</a:t>
            </a:r>
          </a:p>
          <a:p>
            <a:endParaRPr lang="en-US" sz="2400" dirty="0"/>
          </a:p>
          <a:p>
            <a:r>
              <a:rPr lang="en-US" sz="2400" dirty="0" smtClean="0"/>
              <a:t>Investigator Manual </a:t>
            </a:r>
          </a:p>
          <a:p>
            <a:pPr marL="0" indent="0">
              <a:buNone/>
            </a:pPr>
            <a:r>
              <a:rPr lang="en-US" dirty="0" smtClean="0"/>
              <a:t/>
            </a:r>
            <a:br>
              <a:rPr lang="en-US" dirty="0" smtClean="0"/>
            </a:br>
            <a:endParaRPr lang="en-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701" y="1752600"/>
            <a:ext cx="395429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44511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057400"/>
            <a:ext cx="4495800" cy="3276599"/>
          </a:xfrm>
        </p:spPr>
        <p:txBody>
          <a:bodyPr numCol="1">
            <a:normAutofit fontScale="85000" lnSpcReduction="20000"/>
          </a:bodyPr>
          <a:lstStyle/>
          <a:p>
            <a:r>
              <a:rPr lang="en-US" sz="2800" dirty="0" smtClean="0"/>
              <a:t>Minimal Risk:  </a:t>
            </a:r>
          </a:p>
          <a:p>
            <a:pPr marL="0" indent="0">
              <a:buNone/>
            </a:pPr>
            <a:r>
              <a:rPr lang="en-US" sz="2800" dirty="0"/>
              <a:t> </a:t>
            </a:r>
            <a:r>
              <a:rPr lang="en-US" sz="2800" dirty="0" smtClean="0"/>
              <a:t>   CITI or NIH online course</a:t>
            </a:r>
          </a:p>
          <a:p>
            <a:r>
              <a:rPr lang="en-US" sz="2800" dirty="0" smtClean="0"/>
              <a:t>&gt; Than Minimal Risk: </a:t>
            </a:r>
          </a:p>
          <a:p>
            <a:pPr marL="0" indent="0">
              <a:buNone/>
            </a:pPr>
            <a:r>
              <a:rPr lang="en-US" sz="2800" dirty="0" smtClean="0"/>
              <a:t>     CITI</a:t>
            </a:r>
          </a:p>
          <a:p>
            <a:r>
              <a:rPr lang="en-US" sz="2800" dirty="0" smtClean="0"/>
              <a:t>Clinical Trial</a:t>
            </a:r>
          </a:p>
          <a:p>
            <a:pPr marL="0" indent="0">
              <a:buNone/>
            </a:pPr>
            <a:r>
              <a:rPr lang="en-US" sz="2800" dirty="0"/>
              <a:t> </a:t>
            </a:r>
            <a:r>
              <a:rPr lang="en-US" sz="2800" dirty="0" smtClean="0"/>
              <a:t>    CITI + GCP</a:t>
            </a:r>
          </a:p>
          <a:p>
            <a:pPr marL="0" indent="0">
              <a:buNone/>
            </a:pPr>
            <a:endParaRPr lang="en-US" dirty="0"/>
          </a:p>
        </p:txBody>
      </p:sp>
      <p:sp>
        <p:nvSpPr>
          <p:cNvPr id="5" name="Slide Number Placeholder 4"/>
          <p:cNvSpPr>
            <a:spLocks noGrp="1"/>
          </p:cNvSpPr>
          <p:nvPr>
            <p:ph type="sldNum" sz="quarter" idx="13"/>
          </p:nvPr>
        </p:nvSpPr>
        <p:spPr/>
        <p:txBody>
          <a:bodyPr/>
          <a:lstStyle/>
          <a:p>
            <a:fld id="{EECA1504-756D-40BD-B7A7-FB36857853FE}" type="slidenum">
              <a:rPr lang="en-US" smtClean="0"/>
              <a:pPr/>
              <a:t>20</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286000"/>
            <a:ext cx="3984885" cy="2667000"/>
          </a:xfrm>
          <a:prstGeom prst="rect">
            <a:avLst/>
          </a:prstGeom>
        </p:spPr>
      </p:pic>
      <p:sp>
        <p:nvSpPr>
          <p:cNvPr id="6" name="Title 5"/>
          <p:cNvSpPr>
            <a:spLocks noGrp="1"/>
          </p:cNvSpPr>
          <p:nvPr>
            <p:ph type="ctrTitle"/>
          </p:nvPr>
        </p:nvSpPr>
        <p:spPr>
          <a:xfrm>
            <a:off x="228600" y="990600"/>
            <a:ext cx="8738255" cy="518243"/>
          </a:xfrm>
        </p:spPr>
        <p:txBody>
          <a:bodyPr/>
          <a:lstStyle/>
          <a:p>
            <a:pPr algn="ctr"/>
            <a:r>
              <a:rPr lang="en-US" sz="3200" dirty="0" smtClean="0"/>
              <a:t>Researcher Training</a:t>
            </a:r>
            <a:endParaRPr lang="en-US" dirty="0"/>
          </a:p>
        </p:txBody>
      </p:sp>
    </p:spTree>
    <p:custDataLst>
      <p:tags r:id="rId1"/>
    </p:custDataLst>
    <p:extLst>
      <p:ext uri="{BB962C8B-B14F-4D97-AF65-F5344CB8AC3E}">
        <p14:creationId xmlns:p14="http://schemas.microsoft.com/office/powerpoint/2010/main" val="3179929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47468283"/>
              </p:ext>
            </p:extLst>
          </p:nvPr>
        </p:nvGraphicFramePr>
        <p:xfrm>
          <a:off x="152400" y="731520"/>
          <a:ext cx="8610600" cy="60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4590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3404255" cy="3505200"/>
          </a:xfrm>
        </p:spPr>
        <p:txBody>
          <a:bodyPr/>
          <a:lstStyle/>
          <a:p>
            <a:r>
              <a:rPr lang="en-US" sz="2800" dirty="0" smtClean="0">
                <a:solidFill>
                  <a:schemeClr val="accent4">
                    <a:lumMod val="75000"/>
                  </a:schemeClr>
                </a:solidFill>
              </a:rPr>
              <a:t/>
            </a:r>
            <a:br>
              <a:rPr lang="en-US" sz="2800" dirty="0" smtClean="0">
                <a:solidFill>
                  <a:schemeClr val="accent4">
                    <a:lumMod val="75000"/>
                  </a:schemeClr>
                </a:solidFill>
              </a:rPr>
            </a:br>
            <a:r>
              <a:rPr lang="en-US" sz="2800" dirty="0" smtClean="0">
                <a:solidFill>
                  <a:schemeClr val="accent4">
                    <a:lumMod val="75000"/>
                  </a:schemeClr>
                </a:solidFill>
              </a:rPr>
              <a:t>What</a:t>
            </a:r>
            <a:r>
              <a:rPr lang="en-US" sz="3200" dirty="0">
                <a:solidFill>
                  <a:schemeClr val="accent4">
                    <a:lumMod val="75000"/>
                  </a:schemeClr>
                </a:solidFill>
              </a:rPr>
              <a:t> </a:t>
            </a:r>
            <a:r>
              <a:rPr lang="en-US" sz="3200" dirty="0" smtClean="0">
                <a:solidFill>
                  <a:schemeClr val="accent4">
                    <a:lumMod val="75000"/>
                  </a:schemeClr>
                </a:solidFill>
              </a:rPr>
              <a:t>are decisions the IRB Committee may make when conducting a review?</a:t>
            </a:r>
            <a:r>
              <a:rPr lang="en-US" sz="2400" dirty="0" smtClean="0">
                <a:solidFill>
                  <a:schemeClr val="accent4">
                    <a:lumMod val="75000"/>
                  </a:schemeClr>
                </a:solidFill>
              </a:rPr>
              <a:t/>
            </a:r>
            <a:br>
              <a:rPr lang="en-US" sz="2400" dirty="0" smtClean="0">
                <a:solidFill>
                  <a:schemeClr val="accent4">
                    <a:lumMod val="75000"/>
                  </a:schemeClr>
                </a:solidFill>
              </a:rPr>
            </a:br>
            <a:r>
              <a:rPr lang="en-US" sz="2400" dirty="0" smtClean="0">
                <a:solidFill>
                  <a:schemeClr val="accent4">
                    <a:lumMod val="75000"/>
                  </a:schemeClr>
                </a:solidFill>
              </a:rPr>
              <a:t/>
            </a:r>
            <a:br>
              <a:rPr lang="en-US" sz="2400" dirty="0" smtClean="0">
                <a:solidFill>
                  <a:schemeClr val="accent4">
                    <a:lumMod val="75000"/>
                  </a:schemeClr>
                </a:solidFill>
              </a:rPr>
            </a:br>
            <a:r>
              <a:rPr lang="en-US" sz="2400" dirty="0" smtClean="0">
                <a:solidFill>
                  <a:schemeClr val="accent4">
                    <a:lumMod val="75000"/>
                  </a:schemeClr>
                </a:solidFill>
              </a:rPr>
              <a:t/>
            </a:r>
            <a:br>
              <a:rPr lang="en-US" sz="2400" dirty="0" smtClean="0">
                <a:solidFill>
                  <a:schemeClr val="accent4">
                    <a:lumMod val="75000"/>
                  </a:schemeClr>
                </a:solidFill>
              </a:rPr>
            </a:br>
            <a:endParaRPr lang="en-US" dirty="0"/>
          </a:p>
        </p:txBody>
      </p:sp>
      <p:sp>
        <p:nvSpPr>
          <p:cNvPr id="3" name="Subtitle 2"/>
          <p:cNvSpPr>
            <a:spLocks noGrp="1"/>
          </p:cNvSpPr>
          <p:nvPr>
            <p:ph type="subTitle" idx="1"/>
          </p:nvPr>
        </p:nvSpPr>
        <p:spPr>
          <a:xfrm>
            <a:off x="4648200" y="1295400"/>
            <a:ext cx="3886200" cy="4572000"/>
          </a:xfrm>
        </p:spPr>
        <p:txBody>
          <a:bodyPr>
            <a:noAutofit/>
          </a:bodyPr>
          <a:lstStyle/>
          <a:p>
            <a:r>
              <a:rPr lang="en-US" sz="3200" dirty="0" smtClean="0"/>
              <a:t>Approve</a:t>
            </a:r>
          </a:p>
          <a:p>
            <a:r>
              <a:rPr lang="en-US" sz="3200" dirty="0" smtClean="0"/>
              <a:t>Modification required to secure approval </a:t>
            </a:r>
          </a:p>
          <a:p>
            <a:r>
              <a:rPr lang="en-US" sz="3200" dirty="0" smtClean="0"/>
              <a:t>Deferred</a:t>
            </a:r>
          </a:p>
          <a:p>
            <a:r>
              <a:rPr lang="en-US" sz="3200" dirty="0" smtClean="0"/>
              <a:t>Tabled</a:t>
            </a:r>
          </a:p>
          <a:p>
            <a:r>
              <a:rPr lang="en-US" sz="3200" dirty="0" smtClean="0"/>
              <a:t>Disapprove</a:t>
            </a:r>
          </a:p>
          <a:p>
            <a:pPr marL="0" indent="0">
              <a:buNone/>
            </a:pPr>
            <a:endParaRPr lang="en-US" sz="1600" dirty="0"/>
          </a:p>
        </p:txBody>
      </p:sp>
      <p:sp>
        <p:nvSpPr>
          <p:cNvPr id="5" name="Slide Number Placeholder 4"/>
          <p:cNvSpPr>
            <a:spLocks noGrp="1"/>
          </p:cNvSpPr>
          <p:nvPr>
            <p:ph type="sldNum" sz="quarter" idx="13"/>
          </p:nvPr>
        </p:nvSpPr>
        <p:spPr/>
        <p:txBody>
          <a:bodyPr/>
          <a:lstStyle/>
          <a:p>
            <a:fld id="{EECA1504-756D-40BD-B7A7-FB36857853FE}" type="slidenum">
              <a:rPr lang="en-US" smtClean="0"/>
              <a:pPr/>
              <a:t>22</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733800"/>
            <a:ext cx="3429000" cy="2857500"/>
          </a:xfrm>
          <a:prstGeom prst="rect">
            <a:avLst/>
          </a:prstGeom>
        </p:spPr>
      </p:pic>
    </p:spTree>
    <p:custDataLst>
      <p:tags r:id="rId1"/>
    </p:custDataLst>
    <p:extLst>
      <p:ext uri="{BB962C8B-B14F-4D97-AF65-F5344CB8AC3E}">
        <p14:creationId xmlns:p14="http://schemas.microsoft.com/office/powerpoint/2010/main" val="3545723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2800" dirty="0" smtClean="0"/>
              <a:t>Record Keeping – Non FDA</a:t>
            </a:r>
            <a:endParaRPr lang="en-US" sz="2800" dirty="0"/>
          </a:p>
        </p:txBody>
      </p:sp>
      <p:sp>
        <p:nvSpPr>
          <p:cNvPr id="3" name="Subtitle 2"/>
          <p:cNvSpPr>
            <a:spLocks noGrp="1"/>
          </p:cNvSpPr>
          <p:nvPr>
            <p:ph type="subTitle" idx="1"/>
          </p:nvPr>
        </p:nvSpPr>
        <p:spPr>
          <a:xfrm>
            <a:off x="609600" y="1371600"/>
            <a:ext cx="4724400" cy="5029199"/>
          </a:xfrm>
        </p:spPr>
        <p:txBody>
          <a:bodyPr>
            <a:noAutofit/>
          </a:bodyPr>
          <a:lstStyle/>
          <a:p>
            <a:r>
              <a:rPr lang="en-US" sz="2000" u="sng" dirty="0" smtClean="0"/>
              <a:t>___</a:t>
            </a:r>
            <a:r>
              <a:rPr lang="en-US" sz="2000" dirty="0" smtClean="0"/>
              <a:t> years after the study is completed</a:t>
            </a:r>
          </a:p>
          <a:p>
            <a:r>
              <a:rPr lang="en-US" sz="2000" dirty="0" smtClean="0"/>
              <a:t>If children are included : </a:t>
            </a:r>
          </a:p>
          <a:p>
            <a:pPr marL="514350" indent="-285750">
              <a:buFont typeface="Arial"/>
              <a:buChar char="•"/>
            </a:pPr>
            <a:r>
              <a:rPr lang="en-US" sz="2000" dirty="0" smtClean="0"/>
              <a:t>at least </a:t>
            </a:r>
            <a:r>
              <a:rPr lang="en-US" sz="2000" u="sng" dirty="0" smtClean="0"/>
              <a:t>___</a:t>
            </a:r>
            <a:r>
              <a:rPr lang="en-US" sz="2000" dirty="0" smtClean="0"/>
              <a:t> years after the youngest child reaches the age of </a:t>
            </a:r>
            <a:r>
              <a:rPr lang="en-US" sz="2000" u="sng" dirty="0" smtClean="0"/>
              <a:t>___</a:t>
            </a:r>
          </a:p>
          <a:p>
            <a:r>
              <a:rPr lang="en-US" sz="2000" dirty="0" smtClean="0"/>
              <a:t>If research involves in vitro or pregnant women :</a:t>
            </a:r>
          </a:p>
          <a:p>
            <a:pPr marL="514350" indent="-285750">
              <a:buFont typeface="Arial"/>
              <a:buChar char="•"/>
            </a:pPr>
            <a:r>
              <a:rPr lang="en-US" sz="2000" dirty="0" smtClean="0"/>
              <a:t>at least </a:t>
            </a:r>
            <a:r>
              <a:rPr lang="en-US" sz="2000" u="sng" dirty="0" smtClean="0"/>
              <a:t>____</a:t>
            </a:r>
            <a:r>
              <a:rPr lang="en-US" sz="2000" dirty="0" smtClean="0"/>
              <a:t> years</a:t>
            </a:r>
          </a:p>
          <a:p>
            <a:r>
              <a:rPr lang="en-US" sz="2000" dirty="0" smtClean="0"/>
              <a:t>If sponsored : </a:t>
            </a:r>
          </a:p>
          <a:p>
            <a:pPr marL="514350" indent="-285750">
              <a:buFont typeface="Arial"/>
              <a:buChar char="•"/>
            </a:pPr>
            <a:r>
              <a:rPr lang="en-US" sz="2000" dirty="0" smtClean="0"/>
              <a:t>review the CTA, contact the sponsor, or ask the Office of Sponsored Programs</a:t>
            </a:r>
            <a:endParaRPr lang="en-US" dirty="0"/>
          </a:p>
        </p:txBody>
      </p:sp>
      <p:pic>
        <p:nvPicPr>
          <p:cNvPr id="5" name="Picture 4"/>
          <p:cNvPicPr>
            <a:picLocks noChangeAspect="1"/>
          </p:cNvPicPr>
          <p:nvPr/>
        </p:nvPicPr>
        <p:blipFill>
          <a:blip r:embed="rId4"/>
          <a:stretch>
            <a:fillRect/>
          </a:stretch>
        </p:blipFill>
        <p:spPr>
          <a:xfrm>
            <a:off x="5334000" y="1752600"/>
            <a:ext cx="3201619" cy="3962400"/>
          </a:xfrm>
          <a:prstGeom prst="rect">
            <a:avLst/>
          </a:prstGeom>
        </p:spPr>
      </p:pic>
      <p:sp>
        <p:nvSpPr>
          <p:cNvPr id="4" name="TextBox 3"/>
          <p:cNvSpPr txBox="1"/>
          <p:nvPr/>
        </p:nvSpPr>
        <p:spPr>
          <a:xfrm>
            <a:off x="990600" y="1290935"/>
            <a:ext cx="304800" cy="461665"/>
          </a:xfrm>
          <a:prstGeom prst="rect">
            <a:avLst/>
          </a:prstGeom>
          <a:noFill/>
        </p:spPr>
        <p:txBody>
          <a:bodyPr wrap="square" rtlCol="0">
            <a:spAutoFit/>
          </a:bodyPr>
          <a:lstStyle/>
          <a:p>
            <a:r>
              <a:rPr lang="en-US" sz="2400" dirty="0" smtClean="0">
                <a:solidFill>
                  <a:srgbClr val="FF0000"/>
                </a:solidFill>
              </a:rPr>
              <a:t>3</a:t>
            </a:r>
            <a:endParaRPr lang="en-US" sz="2400" dirty="0">
              <a:solidFill>
                <a:srgbClr val="FF0000"/>
              </a:solidFill>
            </a:endParaRPr>
          </a:p>
        </p:txBody>
      </p:sp>
      <p:sp>
        <p:nvSpPr>
          <p:cNvPr id="6" name="TextBox 5"/>
          <p:cNvSpPr txBox="1"/>
          <p:nvPr/>
        </p:nvSpPr>
        <p:spPr>
          <a:xfrm>
            <a:off x="2133600" y="2361960"/>
            <a:ext cx="381000" cy="461665"/>
          </a:xfrm>
          <a:prstGeom prst="rect">
            <a:avLst/>
          </a:prstGeom>
          <a:noFill/>
        </p:spPr>
        <p:txBody>
          <a:bodyPr wrap="square" rtlCol="0">
            <a:spAutoFit/>
          </a:bodyPr>
          <a:lstStyle/>
          <a:p>
            <a:r>
              <a:rPr lang="en-US" sz="2400" dirty="0" smtClean="0">
                <a:solidFill>
                  <a:srgbClr val="FF0000"/>
                </a:solidFill>
              </a:rPr>
              <a:t>7</a:t>
            </a:r>
            <a:endParaRPr lang="en-US" sz="2400" dirty="0">
              <a:solidFill>
                <a:srgbClr val="FF0000"/>
              </a:solidFill>
            </a:endParaRPr>
          </a:p>
        </p:txBody>
      </p:sp>
      <p:sp>
        <p:nvSpPr>
          <p:cNvPr id="7" name="TextBox 6"/>
          <p:cNvSpPr txBox="1"/>
          <p:nvPr/>
        </p:nvSpPr>
        <p:spPr>
          <a:xfrm>
            <a:off x="1143000" y="2960902"/>
            <a:ext cx="609600" cy="461665"/>
          </a:xfrm>
          <a:prstGeom prst="rect">
            <a:avLst/>
          </a:prstGeom>
          <a:noFill/>
        </p:spPr>
        <p:txBody>
          <a:bodyPr wrap="square" rtlCol="0">
            <a:spAutoFit/>
          </a:bodyPr>
          <a:lstStyle/>
          <a:p>
            <a:r>
              <a:rPr lang="en-US" sz="2400" dirty="0" smtClean="0">
                <a:solidFill>
                  <a:srgbClr val="FF0000"/>
                </a:solidFill>
              </a:rPr>
              <a:t>18</a:t>
            </a:r>
            <a:endParaRPr lang="en-US" sz="2400" dirty="0">
              <a:solidFill>
                <a:srgbClr val="FF0000"/>
              </a:solidFill>
            </a:endParaRPr>
          </a:p>
        </p:txBody>
      </p:sp>
      <p:sp>
        <p:nvSpPr>
          <p:cNvPr id="8" name="TextBox 7"/>
          <p:cNvSpPr txBox="1"/>
          <p:nvPr/>
        </p:nvSpPr>
        <p:spPr>
          <a:xfrm>
            <a:off x="2083837" y="4289132"/>
            <a:ext cx="762000" cy="461665"/>
          </a:xfrm>
          <a:prstGeom prst="rect">
            <a:avLst/>
          </a:prstGeom>
          <a:noFill/>
        </p:spPr>
        <p:txBody>
          <a:bodyPr wrap="square" rtlCol="0">
            <a:spAutoFit/>
          </a:bodyPr>
          <a:lstStyle/>
          <a:p>
            <a:r>
              <a:rPr lang="en-US" sz="2400" dirty="0" smtClean="0">
                <a:solidFill>
                  <a:srgbClr val="FF0000"/>
                </a:solidFill>
              </a:rPr>
              <a:t>25</a:t>
            </a:r>
            <a:endParaRPr lang="en-US" sz="2400" dirty="0">
              <a:solidFill>
                <a:srgbClr val="FF0000"/>
              </a:solidFill>
            </a:endParaRPr>
          </a:p>
        </p:txBody>
      </p:sp>
    </p:spTree>
    <p:custDataLst>
      <p:tags r:id="rId1"/>
    </p:custDataLst>
    <p:extLst>
      <p:ext uri="{BB962C8B-B14F-4D97-AF65-F5344CB8AC3E}">
        <p14:creationId xmlns:p14="http://schemas.microsoft.com/office/powerpoint/2010/main" val="30923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25126" y="1524000"/>
            <a:ext cx="4884422" cy="5029200"/>
          </a:xfrm>
        </p:spPr>
        <p:txBody>
          <a:bodyPr>
            <a:normAutofit fontScale="92500" lnSpcReduction="20000"/>
          </a:bodyPr>
          <a:lstStyle/>
          <a:p>
            <a:r>
              <a:rPr lang="en-US" sz="2400" dirty="0"/>
              <a:t>The retention requirements outlined in the Clinical Trial Agreement (CTA) </a:t>
            </a:r>
            <a:endParaRPr lang="en-US" sz="2400" dirty="0" smtClean="0"/>
          </a:p>
          <a:p>
            <a:pPr marL="0" indent="0">
              <a:buNone/>
            </a:pPr>
            <a:r>
              <a:rPr lang="en-US" sz="2400" dirty="0"/>
              <a:t> </a:t>
            </a:r>
            <a:r>
              <a:rPr lang="en-US" sz="2400" dirty="0" smtClean="0"/>
              <a:t>		- or -</a:t>
            </a:r>
            <a:endParaRPr lang="en-US" sz="2400" dirty="0"/>
          </a:p>
          <a:p>
            <a:r>
              <a:rPr lang="en-US" sz="2400" dirty="0" smtClean="0"/>
              <a:t>2 years </a:t>
            </a:r>
            <a:r>
              <a:rPr lang="en-US" sz="2400" dirty="0"/>
              <a:t>following the date a marketing application is approved for the drug/device for the indication for which it is being investigated; </a:t>
            </a:r>
            <a:endParaRPr lang="en-US" sz="2400" dirty="0" smtClean="0"/>
          </a:p>
          <a:p>
            <a:pPr marL="0" indent="0">
              <a:buNone/>
            </a:pPr>
            <a:r>
              <a:rPr lang="en-US" sz="2400" dirty="0" smtClean="0"/>
              <a:t>		- or -</a:t>
            </a:r>
          </a:p>
          <a:p>
            <a:r>
              <a:rPr lang="en-US" sz="2400" dirty="0"/>
              <a:t>O</a:t>
            </a:r>
            <a:r>
              <a:rPr lang="en-US" sz="2400" dirty="0" smtClean="0"/>
              <a:t>r</a:t>
            </a:r>
            <a:r>
              <a:rPr lang="en-US" sz="2400" dirty="0"/>
              <a:t>, if no application is to be filed or if the application is not approved for such indication, for 2 years after the investigation is discontinued and the FDA is notified</a:t>
            </a:r>
          </a:p>
          <a:p>
            <a:endParaRPr lang="en-US" dirty="0"/>
          </a:p>
        </p:txBody>
      </p:sp>
      <p:sp>
        <p:nvSpPr>
          <p:cNvPr id="5" name="Title 1"/>
          <p:cNvSpPr>
            <a:spLocks noGrp="1"/>
          </p:cNvSpPr>
          <p:nvPr>
            <p:ph type="ctrTitle"/>
          </p:nvPr>
        </p:nvSpPr>
        <p:spPr/>
        <p:txBody>
          <a:bodyPr/>
          <a:lstStyle/>
          <a:p>
            <a:pPr algn="ctr"/>
            <a:r>
              <a:rPr lang="en-US" sz="2800" dirty="0" smtClean="0"/>
              <a:t>Record </a:t>
            </a:r>
            <a:r>
              <a:rPr lang="en-US" sz="2800" smtClean="0"/>
              <a:t>Keeping – FDA</a:t>
            </a:r>
            <a:endParaRPr lang="en-US" sz="2800" dirty="0"/>
          </a:p>
        </p:txBody>
      </p:sp>
      <p:pic>
        <p:nvPicPr>
          <p:cNvPr id="6" name="Picture 5"/>
          <p:cNvPicPr>
            <a:picLocks noChangeAspect="1"/>
          </p:cNvPicPr>
          <p:nvPr/>
        </p:nvPicPr>
        <p:blipFill>
          <a:blip r:embed="rId4"/>
          <a:stretch>
            <a:fillRect/>
          </a:stretch>
        </p:blipFill>
        <p:spPr>
          <a:xfrm>
            <a:off x="685800" y="1752600"/>
            <a:ext cx="3201619" cy="3962400"/>
          </a:xfrm>
          <a:prstGeom prst="rect">
            <a:avLst/>
          </a:prstGeom>
        </p:spPr>
      </p:pic>
    </p:spTree>
    <p:custDataLst>
      <p:tags r:id="rId1"/>
    </p:custDataLst>
    <p:extLst>
      <p:ext uri="{BB962C8B-B14F-4D97-AF65-F5344CB8AC3E}">
        <p14:creationId xmlns:p14="http://schemas.microsoft.com/office/powerpoint/2010/main" val="3488574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3582674542"/>
              </p:ext>
            </p:extLst>
          </p:nvPr>
        </p:nvGraphicFramePr>
        <p:xfrm>
          <a:off x="-304800" y="1371600"/>
          <a:ext cx="56388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1981200"/>
            <a:ext cx="403542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9"/>
          <p:cNvSpPr>
            <a:spLocks noGrp="1"/>
          </p:cNvSpPr>
          <p:nvPr>
            <p:ph type="ctrTitle"/>
          </p:nvPr>
        </p:nvSpPr>
        <p:spPr>
          <a:xfrm>
            <a:off x="253344" y="685800"/>
            <a:ext cx="8890655" cy="685800"/>
          </a:xfrm>
        </p:spPr>
        <p:txBody>
          <a:bodyPr/>
          <a:lstStyle/>
          <a:p>
            <a:r>
              <a:rPr lang="en-US" sz="2400" dirty="0"/>
              <a:t>Emergency Use of an Unapproved Drug, Biologic, or Device:</a:t>
            </a:r>
            <a:br>
              <a:rPr lang="en-US" sz="2400" dirty="0"/>
            </a:br>
            <a:r>
              <a:rPr lang="en-US" sz="2400" dirty="0"/>
              <a:t>No Time for the IRB</a:t>
            </a:r>
          </a:p>
        </p:txBody>
      </p:sp>
    </p:spTree>
    <p:custDataLst>
      <p:tags r:id="rId1"/>
    </p:custDataLst>
    <p:extLst>
      <p:ext uri="{BB962C8B-B14F-4D97-AF65-F5344CB8AC3E}">
        <p14:creationId xmlns:p14="http://schemas.microsoft.com/office/powerpoint/2010/main" val="4048186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522" y="4494887"/>
            <a:ext cx="242093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685800"/>
            <a:ext cx="8610600" cy="830997"/>
          </a:xfrm>
          <a:prstGeom prst="rect">
            <a:avLst/>
          </a:prstGeom>
        </p:spPr>
        <p:txBody>
          <a:bodyPr wrap="square">
            <a:spAutoFit/>
          </a:bodyPr>
          <a:lstStyle/>
          <a:p>
            <a:r>
              <a:rPr lang="en-US" sz="2400" dirty="0">
                <a:solidFill>
                  <a:srgbClr val="1F497D"/>
                </a:solidFill>
              </a:rPr>
              <a:t>Emergency Use:  The difference between the requirements for unapproved drugs and devices:</a:t>
            </a:r>
          </a:p>
        </p:txBody>
      </p:sp>
      <p:sp>
        <p:nvSpPr>
          <p:cNvPr id="6" name="Cloud Callout 5"/>
          <p:cNvSpPr/>
          <p:nvPr/>
        </p:nvSpPr>
        <p:spPr>
          <a:xfrm>
            <a:off x="36534" y="1447798"/>
            <a:ext cx="4078266" cy="3429001"/>
          </a:xfrm>
          <a:prstGeom prst="cloudCallout">
            <a:avLst>
              <a:gd name="adj1" fmla="val 42620"/>
              <a:gd name="adj2" fmla="val 5719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4"/>
                </a:solidFill>
              </a:rPr>
              <a:t>Use of an unapproved drug or biologic is considered “research” and the patient is a “subject”</a:t>
            </a:r>
            <a:endParaRPr lang="en-US" sz="2400" dirty="0">
              <a:solidFill>
                <a:schemeClr val="accent4"/>
              </a:solidFill>
            </a:endParaRPr>
          </a:p>
        </p:txBody>
      </p:sp>
      <p:sp>
        <p:nvSpPr>
          <p:cNvPr id="11" name="Cloud Callout 10"/>
          <p:cNvSpPr/>
          <p:nvPr/>
        </p:nvSpPr>
        <p:spPr>
          <a:xfrm>
            <a:off x="4791414" y="1086058"/>
            <a:ext cx="4078266" cy="3226862"/>
          </a:xfrm>
          <a:prstGeom prst="cloudCallout">
            <a:avLst>
              <a:gd name="adj1" fmla="val -55285"/>
              <a:gd name="adj2" fmla="val 7404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4"/>
                </a:solidFill>
              </a:rPr>
              <a:t>Use of an unapproved device is not considered “research” and the patient not a “subject”</a:t>
            </a:r>
            <a:endParaRPr lang="en-US" sz="2400" dirty="0">
              <a:solidFill>
                <a:schemeClr val="accent4"/>
              </a:solidFill>
            </a:endParaRPr>
          </a:p>
        </p:txBody>
      </p:sp>
    </p:spTree>
    <p:custDataLst>
      <p:tags r:id="rId1"/>
    </p:custDataLst>
    <p:extLst>
      <p:ext uri="{BB962C8B-B14F-4D97-AF65-F5344CB8AC3E}">
        <p14:creationId xmlns:p14="http://schemas.microsoft.com/office/powerpoint/2010/main" val="2436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 y="2362200"/>
            <a:ext cx="4043362" cy="3124200"/>
          </a:xfrm>
          <a:prstGeom prst="rect">
            <a:avLst/>
          </a:prstGeom>
        </p:spPr>
      </p:pic>
      <p:sp>
        <p:nvSpPr>
          <p:cNvPr id="4" name="Slide Number Placeholder 3"/>
          <p:cNvSpPr>
            <a:spLocks noGrp="1"/>
          </p:cNvSpPr>
          <p:nvPr>
            <p:ph type="sldNum" sz="quarter" idx="10"/>
          </p:nvPr>
        </p:nvSpPr>
        <p:spPr/>
        <p:txBody>
          <a:bodyPr/>
          <a:lstStyle/>
          <a:p>
            <a:fld id="{70DDCD2D-FBCF-43C3-A2C8-36E6D5DD405D}" type="slidenum">
              <a:rPr lang="en-US" smtClean="0"/>
              <a:pPr/>
              <a:t>27</a:t>
            </a:fld>
            <a:endParaRPr lang="en-US" dirty="0"/>
          </a:p>
        </p:txBody>
      </p:sp>
      <p:sp>
        <p:nvSpPr>
          <p:cNvPr id="2" name="TextBox 1"/>
          <p:cNvSpPr txBox="1"/>
          <p:nvPr/>
        </p:nvSpPr>
        <p:spPr>
          <a:xfrm>
            <a:off x="381000" y="762000"/>
            <a:ext cx="8382001" cy="1354217"/>
          </a:xfrm>
          <a:prstGeom prst="rect">
            <a:avLst/>
          </a:prstGeom>
          <a:noFill/>
        </p:spPr>
        <p:txBody>
          <a:bodyPr wrap="square" rtlCol="0">
            <a:spAutoFit/>
          </a:bodyPr>
          <a:lstStyle/>
          <a:p>
            <a:r>
              <a:rPr lang="en-US" sz="3200" dirty="0" smtClean="0">
                <a:solidFill>
                  <a:srgbClr val="1F497D"/>
                </a:solidFill>
              </a:rPr>
              <a:t>In Contrast, the DHHS looks at the data obtained through emergency research as:</a:t>
            </a:r>
            <a:endParaRPr lang="en-US" dirty="0">
              <a:solidFill>
                <a:srgbClr val="1F497D"/>
              </a:solidFill>
            </a:endParaRPr>
          </a:p>
          <a:p>
            <a:endParaRPr lang="en-US" dirty="0"/>
          </a:p>
        </p:txBody>
      </p:sp>
      <p:sp>
        <p:nvSpPr>
          <p:cNvPr id="3" name="24-Point Star 2"/>
          <p:cNvSpPr/>
          <p:nvPr/>
        </p:nvSpPr>
        <p:spPr>
          <a:xfrm>
            <a:off x="3581400" y="1905000"/>
            <a:ext cx="5029200" cy="3962400"/>
          </a:xfrm>
          <a:prstGeom prst="star24">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solidFill>
              </a:rPr>
              <a:t>Patients cannot be considered a “subject” and the results cannot be included in “research”</a:t>
            </a:r>
            <a:endParaRPr lang="en-US" sz="2800" dirty="0">
              <a:solidFill>
                <a:schemeClr val="tx2"/>
              </a:solidFill>
            </a:endParaRPr>
          </a:p>
        </p:txBody>
      </p:sp>
    </p:spTree>
    <p:custDataLst>
      <p:tags r:id="rId1"/>
    </p:custDataLst>
    <p:extLst>
      <p:ext uri="{BB962C8B-B14F-4D97-AF65-F5344CB8AC3E}">
        <p14:creationId xmlns:p14="http://schemas.microsoft.com/office/powerpoint/2010/main" val="3695544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DDCD2D-FBCF-43C3-A2C8-36E6D5DD405D}" type="slidenum">
              <a:rPr lang="en-US" smtClean="0"/>
              <a:pPr/>
              <a:t>28</a:t>
            </a:fld>
            <a:endParaRPr lang="en-US" dirty="0"/>
          </a:p>
        </p:txBody>
      </p:sp>
      <p:sp>
        <p:nvSpPr>
          <p:cNvPr id="6" name="TextBox 5"/>
          <p:cNvSpPr txBox="1"/>
          <p:nvPr/>
        </p:nvSpPr>
        <p:spPr>
          <a:xfrm>
            <a:off x="232833" y="3071650"/>
            <a:ext cx="8221133" cy="2308324"/>
          </a:xfrm>
          <a:prstGeom prst="rect">
            <a:avLst/>
          </a:prstGeom>
          <a:noFill/>
        </p:spPr>
        <p:txBody>
          <a:bodyPr wrap="square" rtlCol="0">
            <a:spAutoFit/>
          </a:bodyPr>
          <a:lstStyle/>
          <a:p>
            <a:endParaRPr lang="en-US" sz="2400" dirty="0"/>
          </a:p>
          <a:p>
            <a:endParaRPr lang="en-US" sz="2400" dirty="0"/>
          </a:p>
          <a:p>
            <a:endParaRPr lang="en-US" sz="2400" dirty="0"/>
          </a:p>
          <a:p>
            <a:endParaRPr lang="en-US" sz="2400" dirty="0" smtClean="0"/>
          </a:p>
          <a:p>
            <a:endParaRPr lang="en-US" sz="2400" dirty="0"/>
          </a:p>
          <a:p>
            <a:endParaRPr lang="en-US" sz="2400" dirty="0"/>
          </a:p>
        </p:txBody>
      </p:sp>
      <p:sp>
        <p:nvSpPr>
          <p:cNvPr id="2" name="TextBox 1"/>
          <p:cNvSpPr txBox="1"/>
          <p:nvPr/>
        </p:nvSpPr>
        <p:spPr>
          <a:xfrm>
            <a:off x="369682" y="883278"/>
            <a:ext cx="8393318" cy="523220"/>
          </a:xfrm>
          <a:prstGeom prst="rect">
            <a:avLst/>
          </a:prstGeom>
          <a:noFill/>
        </p:spPr>
        <p:txBody>
          <a:bodyPr wrap="square" rtlCol="0">
            <a:spAutoFit/>
          </a:bodyPr>
          <a:lstStyle/>
          <a:p>
            <a:pPr algn="ctr"/>
            <a:r>
              <a:rPr lang="en-US" sz="2800" dirty="0" smtClean="0">
                <a:solidFill>
                  <a:srgbClr val="1F497D"/>
                </a:solidFill>
              </a:rPr>
              <a:t>Ancillary Committee Approvals</a:t>
            </a:r>
            <a:endParaRPr lang="en-US" sz="2800" dirty="0">
              <a:solidFill>
                <a:srgbClr val="1F497D"/>
              </a:solidFill>
            </a:endParaRPr>
          </a:p>
        </p:txBody>
      </p:sp>
      <p:sp>
        <p:nvSpPr>
          <p:cNvPr id="7" name="TextBox 6"/>
          <p:cNvSpPr txBox="1"/>
          <p:nvPr/>
        </p:nvSpPr>
        <p:spPr>
          <a:xfrm>
            <a:off x="304800" y="1371600"/>
            <a:ext cx="5334000" cy="4893647"/>
          </a:xfrm>
          <a:prstGeom prst="rect">
            <a:avLst/>
          </a:prstGeom>
          <a:noFill/>
        </p:spPr>
        <p:txBody>
          <a:bodyPr wrap="square" rtlCol="0">
            <a:spAutoFit/>
          </a:bodyPr>
          <a:lstStyle/>
          <a:p>
            <a:endParaRPr lang="en-US" sz="2400" dirty="0" smtClean="0"/>
          </a:p>
          <a:p>
            <a:pPr marL="347663" indent="-347663">
              <a:buFont typeface="Arial" panose="020B0604020202020204" pitchFamily="34" charset="0"/>
              <a:buChar char="•"/>
            </a:pPr>
            <a:r>
              <a:rPr lang="en-US" sz="2400" dirty="0" smtClean="0">
                <a:solidFill>
                  <a:srgbClr val="1F497D"/>
                </a:solidFill>
              </a:rPr>
              <a:t>Institutional </a:t>
            </a:r>
            <a:r>
              <a:rPr lang="en-US" sz="2400" dirty="0">
                <a:solidFill>
                  <a:srgbClr val="1F497D"/>
                </a:solidFill>
              </a:rPr>
              <a:t>Biosafety </a:t>
            </a:r>
            <a:r>
              <a:rPr lang="en-US" sz="2400" dirty="0" smtClean="0">
                <a:solidFill>
                  <a:srgbClr val="1F497D"/>
                </a:solidFill>
              </a:rPr>
              <a:t>Committee</a:t>
            </a:r>
          </a:p>
          <a:p>
            <a:pPr marL="804863" lvl="1" indent="-347663">
              <a:buFont typeface="Arial" panose="020B0604020202020204" pitchFamily="34" charset="0"/>
              <a:buChar char="•"/>
            </a:pPr>
            <a:r>
              <a:rPr lang="en-US" sz="2400" i="1" dirty="0" smtClean="0">
                <a:solidFill>
                  <a:srgbClr val="1F497D"/>
                </a:solidFill>
              </a:rPr>
              <a:t>Prior Approval</a:t>
            </a:r>
          </a:p>
          <a:p>
            <a:pPr marL="347663" indent="-347663">
              <a:buFont typeface="Arial" panose="020B0604020202020204" pitchFamily="34" charset="0"/>
              <a:buChar char="•"/>
            </a:pPr>
            <a:r>
              <a:rPr lang="en-US" sz="2400" dirty="0" smtClean="0">
                <a:solidFill>
                  <a:srgbClr val="1F497D"/>
                </a:solidFill>
              </a:rPr>
              <a:t>Conflict </a:t>
            </a:r>
            <a:r>
              <a:rPr lang="en-US" sz="2400" dirty="0">
                <a:solidFill>
                  <a:srgbClr val="1F497D"/>
                </a:solidFill>
              </a:rPr>
              <a:t>of Interest Committee </a:t>
            </a:r>
            <a:endParaRPr lang="en-US" sz="2400" dirty="0" smtClean="0">
              <a:solidFill>
                <a:srgbClr val="1F497D"/>
              </a:solidFill>
            </a:endParaRPr>
          </a:p>
          <a:p>
            <a:pPr marL="804863" lvl="1" indent="-347663">
              <a:buFont typeface="Arial" panose="020B0604020202020204" pitchFamily="34" charset="0"/>
              <a:buChar char="•"/>
            </a:pPr>
            <a:r>
              <a:rPr lang="en-US" sz="2400" i="1" dirty="0" smtClean="0">
                <a:solidFill>
                  <a:srgbClr val="1F497D"/>
                </a:solidFill>
              </a:rPr>
              <a:t>Prior Approval</a:t>
            </a:r>
          </a:p>
          <a:p>
            <a:pPr marL="347663" indent="-347663">
              <a:buFont typeface="Arial" panose="020B0604020202020204" pitchFamily="34" charset="0"/>
              <a:buChar char="•"/>
            </a:pPr>
            <a:r>
              <a:rPr lang="en-US" sz="2400" dirty="0">
                <a:solidFill>
                  <a:srgbClr val="1F497D"/>
                </a:solidFill>
              </a:rPr>
              <a:t>Radiation Use Committee </a:t>
            </a:r>
            <a:endParaRPr lang="en-US" sz="2400" dirty="0" smtClean="0">
              <a:solidFill>
                <a:srgbClr val="1F497D"/>
              </a:solidFill>
            </a:endParaRPr>
          </a:p>
          <a:p>
            <a:pPr marL="804863" lvl="1" indent="-347663">
              <a:buFont typeface="Arial" panose="020B0604020202020204" pitchFamily="34" charset="0"/>
              <a:buChar char="•"/>
            </a:pPr>
            <a:r>
              <a:rPr lang="en-US" sz="2400" i="1" dirty="0" smtClean="0">
                <a:solidFill>
                  <a:srgbClr val="1F497D"/>
                </a:solidFill>
              </a:rPr>
              <a:t>Prior Approval</a:t>
            </a:r>
          </a:p>
          <a:p>
            <a:pPr marL="347663" indent="-347663">
              <a:buFont typeface="Arial" panose="020B0604020202020204" pitchFamily="34" charset="0"/>
              <a:buChar char="•"/>
            </a:pPr>
            <a:r>
              <a:rPr lang="en-US" sz="2400" dirty="0" smtClean="0">
                <a:solidFill>
                  <a:srgbClr val="1F497D"/>
                </a:solidFill>
              </a:rPr>
              <a:t>Stem </a:t>
            </a:r>
            <a:r>
              <a:rPr lang="en-US" sz="2400" dirty="0">
                <a:solidFill>
                  <a:srgbClr val="1F497D"/>
                </a:solidFill>
              </a:rPr>
              <a:t>Cell Research </a:t>
            </a:r>
            <a:r>
              <a:rPr lang="en-US" sz="2400" dirty="0" smtClean="0">
                <a:solidFill>
                  <a:srgbClr val="1F497D"/>
                </a:solidFill>
              </a:rPr>
              <a:t>Oversight Committee</a:t>
            </a:r>
          </a:p>
          <a:p>
            <a:pPr marL="804863" lvl="1" indent="-347663">
              <a:buFont typeface="Arial" panose="020B0604020202020204" pitchFamily="34" charset="0"/>
              <a:buChar char="•"/>
            </a:pPr>
            <a:r>
              <a:rPr lang="en-US" sz="2400" i="1" dirty="0" smtClean="0">
                <a:solidFill>
                  <a:srgbClr val="1F497D"/>
                </a:solidFill>
              </a:rPr>
              <a:t>Concurrent Approval</a:t>
            </a:r>
          </a:p>
          <a:p>
            <a:pPr marL="347663" indent="-347663">
              <a:buFont typeface="Arial" panose="020B0604020202020204" pitchFamily="34" charset="0"/>
              <a:buChar char="•"/>
            </a:pPr>
            <a:r>
              <a:rPr lang="en-US" sz="2400" dirty="0" smtClean="0">
                <a:solidFill>
                  <a:srgbClr val="1F497D"/>
                </a:solidFill>
              </a:rPr>
              <a:t>Cancer Center Scientific </a:t>
            </a:r>
            <a:r>
              <a:rPr lang="en-US" sz="2400" dirty="0">
                <a:solidFill>
                  <a:srgbClr val="1F497D"/>
                </a:solidFill>
              </a:rPr>
              <a:t>Review </a:t>
            </a:r>
            <a:r>
              <a:rPr lang="en-US" sz="2400" dirty="0" smtClean="0">
                <a:solidFill>
                  <a:srgbClr val="1F497D"/>
                </a:solidFill>
              </a:rPr>
              <a:t>Committee</a:t>
            </a:r>
          </a:p>
          <a:p>
            <a:pPr marL="804863" lvl="1" indent="-347663">
              <a:buFont typeface="Arial" panose="020B0604020202020204" pitchFamily="34" charset="0"/>
              <a:buChar char="•"/>
            </a:pPr>
            <a:r>
              <a:rPr lang="en-US" sz="2400" i="1" dirty="0" smtClean="0">
                <a:solidFill>
                  <a:srgbClr val="1F497D"/>
                </a:solidFill>
              </a:rPr>
              <a:t>Prior Approval</a:t>
            </a:r>
          </a:p>
        </p:txBody>
      </p:sp>
      <p:pic>
        <p:nvPicPr>
          <p:cNvPr id="3" name="Picture 2"/>
          <p:cNvPicPr>
            <a:picLocks noChangeAspect="1"/>
          </p:cNvPicPr>
          <p:nvPr/>
        </p:nvPicPr>
        <p:blipFill>
          <a:blip r:embed="rId4"/>
          <a:stretch>
            <a:fillRect/>
          </a:stretch>
        </p:blipFill>
        <p:spPr>
          <a:xfrm>
            <a:off x="5149071" y="1981200"/>
            <a:ext cx="4001370" cy="3810000"/>
          </a:xfrm>
          <a:prstGeom prst="rect">
            <a:avLst/>
          </a:prstGeom>
        </p:spPr>
      </p:pic>
    </p:spTree>
    <p:custDataLst>
      <p:tags r:id="rId1"/>
    </p:custDataLst>
    <p:extLst>
      <p:ext uri="{BB962C8B-B14F-4D97-AF65-F5344CB8AC3E}">
        <p14:creationId xmlns:p14="http://schemas.microsoft.com/office/powerpoint/2010/main" val="134270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strips(down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strips(downLeft)">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strips(downLeft)">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strips(downLeft)">
                                      <p:cBhvr>
                                        <p:cTn id="22" dur="5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animEffect transition="in" filter="strips(downLeft)">
                                      <p:cBhvr>
                                        <p:cTn id="2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DDCD2D-FBCF-43C3-A2C8-36E6D5DD405D}" type="slidenum">
              <a:rPr lang="en-US" smtClean="0"/>
              <a:pPr/>
              <a:t>29</a:t>
            </a:fld>
            <a:endParaRPr lang="en-US" dirty="0"/>
          </a:p>
        </p:txBody>
      </p:sp>
      <p:sp>
        <p:nvSpPr>
          <p:cNvPr id="6" name="TextBox 5"/>
          <p:cNvSpPr txBox="1"/>
          <p:nvPr/>
        </p:nvSpPr>
        <p:spPr>
          <a:xfrm>
            <a:off x="232833" y="3071650"/>
            <a:ext cx="8221133" cy="2308324"/>
          </a:xfrm>
          <a:prstGeom prst="rect">
            <a:avLst/>
          </a:prstGeom>
          <a:noFill/>
        </p:spPr>
        <p:txBody>
          <a:bodyPr wrap="square" rtlCol="0">
            <a:spAutoFit/>
          </a:bodyPr>
          <a:lstStyle/>
          <a:p>
            <a:endParaRPr lang="en-US" sz="2400" dirty="0"/>
          </a:p>
          <a:p>
            <a:endParaRPr lang="en-US" sz="2400" dirty="0"/>
          </a:p>
          <a:p>
            <a:endParaRPr lang="en-US" sz="2400" dirty="0"/>
          </a:p>
          <a:p>
            <a:endParaRPr lang="en-US" sz="2400" dirty="0" smtClean="0"/>
          </a:p>
          <a:p>
            <a:endParaRPr lang="en-US" sz="2400" dirty="0"/>
          </a:p>
          <a:p>
            <a:endParaRPr lang="en-US" sz="2400" dirty="0"/>
          </a:p>
        </p:txBody>
      </p:sp>
      <p:sp>
        <p:nvSpPr>
          <p:cNvPr id="2" name="TextBox 1"/>
          <p:cNvSpPr txBox="1"/>
          <p:nvPr/>
        </p:nvSpPr>
        <p:spPr>
          <a:xfrm>
            <a:off x="457200" y="838200"/>
            <a:ext cx="5257801" cy="861774"/>
          </a:xfrm>
          <a:prstGeom prst="rect">
            <a:avLst/>
          </a:prstGeom>
          <a:noFill/>
        </p:spPr>
        <p:txBody>
          <a:bodyPr wrap="square" rtlCol="0">
            <a:spAutoFit/>
          </a:bodyPr>
          <a:lstStyle/>
          <a:p>
            <a:r>
              <a:rPr lang="en-US" sz="3200" dirty="0" smtClean="0">
                <a:solidFill>
                  <a:srgbClr val="1F497D"/>
                </a:solidFill>
              </a:rPr>
              <a:t>Reportable New Information</a:t>
            </a:r>
            <a:endParaRPr lang="en-US" sz="3200" dirty="0">
              <a:solidFill>
                <a:srgbClr val="1F497D"/>
              </a:solidFill>
            </a:endParaRPr>
          </a:p>
          <a:p>
            <a:endParaRPr lang="en-US" dirty="0"/>
          </a:p>
        </p:txBody>
      </p:sp>
      <p:sp>
        <p:nvSpPr>
          <p:cNvPr id="7" name="TextBox 6"/>
          <p:cNvSpPr txBox="1"/>
          <p:nvPr/>
        </p:nvSpPr>
        <p:spPr>
          <a:xfrm>
            <a:off x="4114800" y="1744682"/>
            <a:ext cx="4648202"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1F497D"/>
                </a:solidFill>
              </a:rPr>
              <a:t>New Risk</a:t>
            </a:r>
          </a:p>
          <a:p>
            <a:endParaRPr lang="en-US" sz="2800" dirty="0" smtClean="0"/>
          </a:p>
          <a:p>
            <a:pPr marL="457200" indent="-457200">
              <a:buFont typeface="Arial" panose="020B0604020202020204" pitchFamily="34" charset="0"/>
              <a:buChar char="•"/>
            </a:pPr>
            <a:r>
              <a:rPr lang="en-US" sz="2800" dirty="0" smtClean="0">
                <a:solidFill>
                  <a:srgbClr val="1F497D"/>
                </a:solidFill>
              </a:rPr>
              <a:t>Severe Harm </a:t>
            </a:r>
          </a:p>
          <a:p>
            <a:pPr marL="457200" indent="-457200">
              <a:buFont typeface="Arial" panose="020B0604020202020204" pitchFamily="34" charset="0"/>
              <a:buChar char="•"/>
            </a:pPr>
            <a:endParaRPr lang="en-US" sz="2800" dirty="0" smtClean="0">
              <a:solidFill>
                <a:srgbClr val="1F497D"/>
              </a:solidFill>
            </a:endParaRPr>
          </a:p>
          <a:p>
            <a:pPr marL="457200" indent="-457200">
              <a:buFont typeface="Arial" panose="020B0604020202020204" pitchFamily="34" charset="0"/>
              <a:buChar char="•"/>
            </a:pPr>
            <a:r>
              <a:rPr lang="en-US" sz="2800" dirty="0" smtClean="0">
                <a:solidFill>
                  <a:srgbClr val="1F497D"/>
                </a:solidFill>
              </a:rPr>
              <a:t>Non-Compliance</a:t>
            </a:r>
          </a:p>
          <a:p>
            <a:pPr marL="457200" indent="-457200">
              <a:buFont typeface="Arial" panose="020B0604020202020204" pitchFamily="34" charset="0"/>
              <a:buChar char="•"/>
            </a:pPr>
            <a:endParaRPr lang="en-US" sz="2800" dirty="0" smtClean="0">
              <a:solidFill>
                <a:srgbClr val="1F497D"/>
              </a:solidFill>
            </a:endParaRPr>
          </a:p>
          <a:p>
            <a:pPr marL="457200" indent="-457200">
              <a:buFont typeface="Arial" panose="020B0604020202020204" pitchFamily="34" charset="0"/>
              <a:buChar char="•"/>
            </a:pPr>
            <a:r>
              <a:rPr lang="en-US" sz="2800" dirty="0" smtClean="0">
                <a:solidFill>
                  <a:srgbClr val="1F497D"/>
                </a:solidFill>
              </a:rPr>
              <a:t>DSMB Reports</a:t>
            </a:r>
          </a:p>
          <a:p>
            <a:pPr marL="457200" indent="-457200">
              <a:buFont typeface="Arial" panose="020B0604020202020204" pitchFamily="34" charset="0"/>
              <a:buChar char="•"/>
            </a:pPr>
            <a:endParaRPr lang="en-US" sz="2800" dirty="0">
              <a:solidFill>
                <a:srgbClr val="1F497D"/>
              </a:solidFill>
            </a:endParaRPr>
          </a:p>
          <a:p>
            <a:pPr marL="457200" indent="-457200">
              <a:buFont typeface="Arial" panose="020B0604020202020204" pitchFamily="34" charset="0"/>
              <a:buChar char="•"/>
            </a:pPr>
            <a:r>
              <a:rPr lang="en-US" sz="2800" dirty="0">
                <a:solidFill>
                  <a:srgbClr val="1F497D"/>
                </a:solidFill>
              </a:rPr>
              <a:t>a</a:t>
            </a:r>
            <a:r>
              <a:rPr lang="en-US" sz="2800" dirty="0" smtClean="0">
                <a:solidFill>
                  <a:srgbClr val="1F497D"/>
                </a:solidFill>
              </a:rPr>
              <a:t>nd the rest……</a:t>
            </a:r>
            <a:endParaRPr lang="en-US" sz="2800" dirty="0">
              <a:solidFill>
                <a:srgbClr val="1F497D"/>
              </a:solidFill>
            </a:endParaRPr>
          </a:p>
        </p:txBody>
      </p:sp>
      <p:pic>
        <p:nvPicPr>
          <p:cNvPr id="5" name="Picture 4"/>
          <p:cNvPicPr>
            <a:picLocks noChangeAspect="1"/>
          </p:cNvPicPr>
          <p:nvPr/>
        </p:nvPicPr>
        <p:blipFill>
          <a:blip r:embed="rId4"/>
          <a:stretch>
            <a:fillRect/>
          </a:stretch>
        </p:blipFill>
        <p:spPr>
          <a:xfrm>
            <a:off x="228600" y="2209800"/>
            <a:ext cx="3865775" cy="3505200"/>
          </a:xfrm>
          <a:prstGeom prst="rect">
            <a:avLst/>
          </a:prstGeom>
        </p:spPr>
      </p:pic>
    </p:spTree>
    <p:custDataLst>
      <p:tags r:id="rId1"/>
    </p:custDataLst>
    <p:extLst>
      <p:ext uri="{BB962C8B-B14F-4D97-AF65-F5344CB8AC3E}">
        <p14:creationId xmlns:p14="http://schemas.microsoft.com/office/powerpoint/2010/main" val="3709750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90800" y="2541426"/>
            <a:ext cx="39624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685800" y="2743200"/>
            <a:ext cx="7772400" cy="3329372"/>
          </a:xfrm>
        </p:spPr>
        <p:txBody>
          <a:bodyPr>
            <a:normAutofit/>
          </a:bodyPr>
          <a:lstStyle/>
          <a:p>
            <a:pPr marL="0" indent="0" algn="ctr">
              <a:buNone/>
            </a:pPr>
            <a:r>
              <a:rPr lang="en-US" sz="2400" dirty="0"/>
              <a:t>An independent, non-profit accrediting body, that ensures the HRPPs meet rigorous standards for quality and protection.</a:t>
            </a:r>
            <a:endParaRPr lang="en-CA" sz="2400" dirty="0"/>
          </a:p>
          <a:p>
            <a:pPr marL="0" indent="0" algn="ctr">
              <a:buNone/>
            </a:pPr>
            <a:endParaRPr lang="en-CA" sz="2400" dirty="0">
              <a:solidFill>
                <a:schemeClr val="tx2">
                  <a:lumMod val="75000"/>
                </a:schemeClr>
              </a:solidFill>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85800"/>
            <a:ext cx="5638800" cy="185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20544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3"/>
          <p:cNvSpPr>
            <a:spLocks noGrp="1"/>
          </p:cNvSpPr>
          <p:nvPr>
            <p:ph type="sldNum" sz="quarter" idx="4294967295"/>
          </p:nvPr>
        </p:nvSpPr>
        <p:spPr bwMode="auto">
          <a:xfrm>
            <a:off x="4343400" y="6324600"/>
            <a:ext cx="457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23B8C9B7-0F21-477C-B126-60A3A47F7EE7}" type="slidenum">
              <a:rPr lang="en-US"/>
              <a:pPr fontAlgn="base">
                <a:spcBef>
                  <a:spcPct val="0"/>
                </a:spcBef>
                <a:spcAft>
                  <a:spcPct val="0"/>
                </a:spcAft>
              </a:pPr>
              <a:t>30</a:t>
            </a:fld>
            <a:endParaRPr lang="en-US" dirty="0"/>
          </a:p>
        </p:txBody>
      </p:sp>
      <p:sp>
        <p:nvSpPr>
          <p:cNvPr id="6" name="Rectangle 2"/>
          <p:cNvSpPr txBox="1">
            <a:spLocks noChangeArrowheads="1"/>
          </p:cNvSpPr>
          <p:nvPr/>
        </p:nvSpPr>
        <p:spPr bwMode="auto">
          <a:xfrm>
            <a:off x="457200" y="1068161"/>
            <a:ext cx="8305800" cy="488813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lvl1pPr algn="l" defTabSz="914400" rtl="0" eaLnBrk="1" latinLnBrk="0" hangingPunct="1">
              <a:spcBef>
                <a:spcPct val="0"/>
              </a:spcBef>
              <a:buNone/>
              <a:defRPr sz="2800" kern="1200" baseline="0">
                <a:solidFill>
                  <a:schemeClr val="accent4"/>
                </a:solidFill>
                <a:latin typeface="Futura UC Davis Medium" pitchFamily="34" charset="0"/>
                <a:ea typeface="+mj-ea"/>
                <a:cs typeface="+mj-cs"/>
              </a:defRPr>
            </a:lvl1pPr>
          </a:lstStyle>
          <a:p>
            <a:pPr algn="ctr" fontAlgn="auto">
              <a:spcAft>
                <a:spcPts val="0"/>
              </a:spcAft>
              <a:defRPr/>
            </a:pPr>
            <a:r>
              <a:rPr lang="en-US" sz="4800" dirty="0" smtClean="0"/>
              <a:t>Questions?</a:t>
            </a:r>
          </a:p>
          <a:p>
            <a:pPr algn="ctr" fontAlgn="auto">
              <a:spcAft>
                <a:spcPts val="0"/>
              </a:spcAft>
              <a:defRPr/>
            </a:pPr>
            <a:endParaRPr lang="en-US" sz="4800" dirty="0" smtClean="0"/>
          </a:p>
          <a:p>
            <a:pPr algn="ctr" fontAlgn="auto">
              <a:spcAft>
                <a:spcPts val="0"/>
              </a:spcAft>
              <a:defRPr/>
            </a:pPr>
            <a:endParaRPr lang="en-US" sz="4800" dirty="0" smtClean="0"/>
          </a:p>
          <a:p>
            <a:pPr algn="ctr" fontAlgn="auto">
              <a:spcAft>
                <a:spcPts val="0"/>
              </a:spcAft>
              <a:defRPr/>
            </a:pPr>
            <a:endParaRPr lang="en-US" sz="4800" dirty="0"/>
          </a:p>
          <a:p>
            <a:pPr algn="ctr" fontAlgn="auto">
              <a:spcAft>
                <a:spcPts val="0"/>
              </a:spcAft>
              <a:defRPr/>
            </a:pPr>
            <a:endParaRPr lang="en-US" sz="4800" dirty="0" smtClean="0"/>
          </a:p>
          <a:p>
            <a:pPr algn="ctr" fontAlgn="auto">
              <a:spcAft>
                <a:spcPts val="0"/>
              </a:spcAft>
              <a:defRPr/>
            </a:pPr>
            <a:endParaRPr lang="en-US" sz="4800" dirty="0" smtClean="0"/>
          </a:p>
          <a:p>
            <a:pPr fontAlgn="auto">
              <a:spcAft>
                <a:spcPts val="0"/>
              </a:spcAft>
              <a:defRPr/>
            </a:pPr>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203" y="2286000"/>
            <a:ext cx="4445793" cy="333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65456568"/>
      </p:ext>
    </p:extLst>
  </p:cSld>
  <p:clrMapOvr>
    <a:masterClrMapping/>
  </p:clrMapOvr>
  <mc:AlternateContent xmlns:mc="http://schemas.openxmlformats.org/markup-compatibility/2006" xmlns:p14="http://schemas.microsoft.com/office/powerpoint/2010/main">
    <mc:Choice Requires="p14">
      <p:transition p14:dur="0" advTm="7000"/>
    </mc:Choice>
    <mc:Fallback xmlns="">
      <p:transition advTm="7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723" y="685800"/>
            <a:ext cx="8745878" cy="5562600"/>
          </a:xfrm>
        </p:spPr>
        <p:txBody>
          <a:bodyPr/>
          <a:lstStyle/>
          <a:p>
            <a:pPr algn="ctr"/>
            <a:r>
              <a:rPr lang="en-US" sz="6600" dirty="0" smtClean="0"/>
              <a:t/>
            </a:r>
            <a:br>
              <a:rPr lang="en-US" sz="6600" dirty="0" smtClean="0"/>
            </a:br>
            <a:r>
              <a:rPr lang="en-US" sz="6600" dirty="0"/>
              <a:t/>
            </a:r>
            <a:br>
              <a:rPr lang="en-US" sz="6600" dirty="0"/>
            </a:br>
            <a:r>
              <a:rPr lang="en-US" sz="6600" dirty="0" smtClean="0"/>
              <a:t/>
            </a:r>
            <a:br>
              <a:rPr lang="en-US" sz="6600" dirty="0" smtClean="0"/>
            </a:br>
            <a:r>
              <a:rPr lang="en-US" sz="7200" dirty="0" smtClean="0"/>
              <a:t/>
            </a:r>
            <a:br>
              <a:rPr lang="en-US" sz="7200" dirty="0" smtClean="0"/>
            </a:br>
            <a:r>
              <a:rPr lang="en-US" sz="3200" dirty="0" smtClean="0"/>
              <a:t>Miles McFann, CIP</a:t>
            </a:r>
            <a:br>
              <a:rPr lang="en-US" sz="3200" dirty="0" smtClean="0"/>
            </a:br>
            <a:r>
              <a:rPr lang="en-US" sz="3200" dirty="0" smtClean="0"/>
              <a:t>mtmcfann@ucdavis.edu</a:t>
            </a:r>
            <a:endParaRPr lang="en-US" sz="32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66800"/>
            <a:ext cx="5653088" cy="376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3309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Benefits of AAHRPP</a:t>
            </a:r>
            <a:endParaRPr lang="en-CA" dirty="0"/>
          </a:p>
        </p:txBody>
      </p:sp>
      <p:sp>
        <p:nvSpPr>
          <p:cNvPr id="3" name="Subtitle 2"/>
          <p:cNvSpPr>
            <a:spLocks noGrp="1"/>
          </p:cNvSpPr>
          <p:nvPr>
            <p:ph type="subTitle" idx="1"/>
          </p:nvPr>
        </p:nvSpPr>
        <p:spPr>
          <a:xfrm>
            <a:off x="609600" y="1795849"/>
            <a:ext cx="4648200" cy="4276724"/>
          </a:xfrm>
        </p:spPr>
        <p:txBody>
          <a:bodyPr/>
          <a:lstStyle/>
          <a:p>
            <a:pPr>
              <a:spcBef>
                <a:spcPts val="600"/>
              </a:spcBef>
            </a:pPr>
            <a:r>
              <a:rPr lang="en-US" sz="3600" dirty="0" smtClean="0"/>
              <a:t>Respect </a:t>
            </a:r>
          </a:p>
          <a:p>
            <a:pPr>
              <a:spcBef>
                <a:spcPts val="600"/>
              </a:spcBef>
            </a:pPr>
            <a:r>
              <a:rPr lang="en-US" sz="3600" dirty="0" smtClean="0"/>
              <a:t>Competitive Edge </a:t>
            </a:r>
          </a:p>
          <a:p>
            <a:pPr>
              <a:spcBef>
                <a:spcPts val="600"/>
              </a:spcBef>
            </a:pPr>
            <a:r>
              <a:rPr lang="en-US" sz="3600" dirty="0" smtClean="0"/>
              <a:t>Reduce Risk </a:t>
            </a:r>
          </a:p>
          <a:p>
            <a:pPr>
              <a:spcBef>
                <a:spcPts val="600"/>
              </a:spcBef>
            </a:pPr>
            <a:r>
              <a:rPr lang="en-US" sz="3600" dirty="0" smtClean="0"/>
              <a:t>Enhance Standing </a:t>
            </a:r>
          </a:p>
          <a:p>
            <a:pPr>
              <a:spcBef>
                <a:spcPts val="600"/>
              </a:spcBef>
            </a:pPr>
            <a:endParaRPr lang="en-US" sz="2800" dirty="0" smtClean="0"/>
          </a:p>
          <a:p>
            <a:endParaRPr lang="en-US" dirty="0" smtClean="0"/>
          </a:p>
          <a:p>
            <a:endParaRPr lang="en-CA"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405662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00659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96067443"/>
              </p:ext>
            </p:extLst>
          </p:nvPr>
        </p:nvGraphicFramePr>
        <p:xfrm>
          <a:off x="0" y="1285220"/>
          <a:ext cx="8534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304800" y="762000"/>
            <a:ext cx="5943600" cy="523220"/>
          </a:xfrm>
          <a:prstGeom prst="rect">
            <a:avLst/>
          </a:prstGeom>
        </p:spPr>
        <p:txBody>
          <a:bodyPr wrap="square">
            <a:spAutoFit/>
          </a:bodyPr>
          <a:lstStyle/>
          <a:p>
            <a:r>
              <a:rPr lang="en-US" sz="2800" dirty="0">
                <a:solidFill>
                  <a:schemeClr val="tx2"/>
                </a:solidFill>
              </a:rPr>
              <a:t>Where Are We In The Process</a:t>
            </a:r>
          </a:p>
        </p:txBody>
      </p:sp>
    </p:spTree>
    <p:custDataLst>
      <p:tags r:id="rId1"/>
    </p:custDataLst>
    <p:extLst>
      <p:ext uri="{BB962C8B-B14F-4D97-AF65-F5344CB8AC3E}">
        <p14:creationId xmlns:p14="http://schemas.microsoft.com/office/powerpoint/2010/main" val="4090348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Faculty and Staff Preparation</a:t>
            </a:r>
            <a:endParaRPr lang="en-CA" dirty="0"/>
          </a:p>
        </p:txBody>
      </p:sp>
      <p:sp>
        <p:nvSpPr>
          <p:cNvPr id="3" name="Subtitle 2"/>
          <p:cNvSpPr>
            <a:spLocks noGrp="1"/>
          </p:cNvSpPr>
          <p:nvPr>
            <p:ph type="subTitle" idx="1"/>
          </p:nvPr>
        </p:nvSpPr>
        <p:spPr>
          <a:xfrm>
            <a:off x="609600" y="1795849"/>
            <a:ext cx="4800600" cy="4276724"/>
          </a:xfrm>
        </p:spPr>
        <p:txBody>
          <a:bodyPr>
            <a:normAutofit fontScale="92500" lnSpcReduction="20000"/>
          </a:bodyPr>
          <a:lstStyle/>
          <a:p>
            <a:r>
              <a:rPr lang="en-US" sz="2800" dirty="0" smtClean="0"/>
              <a:t>Grand Round Visits</a:t>
            </a:r>
          </a:p>
          <a:p>
            <a:endParaRPr lang="en-US" sz="2800" dirty="0" smtClean="0"/>
          </a:p>
          <a:p>
            <a:r>
              <a:rPr lang="en-US" sz="2800" dirty="0" smtClean="0"/>
              <a:t>Monthly Brown Bag Series </a:t>
            </a:r>
          </a:p>
          <a:p>
            <a:endParaRPr lang="en-US" sz="2800" dirty="0" smtClean="0"/>
          </a:p>
          <a:p>
            <a:r>
              <a:rPr lang="en-US" sz="2800" dirty="0" smtClean="0"/>
              <a:t>Interview Prep</a:t>
            </a:r>
          </a:p>
          <a:p>
            <a:endParaRPr lang="en-US" sz="2800" dirty="0" smtClean="0"/>
          </a:p>
          <a:p>
            <a:r>
              <a:rPr lang="en-US" sz="2800" dirty="0" smtClean="0"/>
              <a:t>Listserv Announcements</a:t>
            </a:r>
          </a:p>
          <a:p>
            <a:endParaRPr lang="en-US" sz="2800" dirty="0" smtClean="0"/>
          </a:p>
          <a:p>
            <a:r>
              <a:rPr lang="en-US" sz="2800" dirty="0" smtClean="0"/>
              <a:t>Website with Online Education</a:t>
            </a:r>
            <a:endParaRPr lang="en-CA" sz="2800" dirty="0"/>
          </a:p>
          <a:p>
            <a:endParaRPr lang="en-US" dirty="0" smtClean="0"/>
          </a:p>
          <a:p>
            <a:endParaRPr lang="en-CA"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579813" cy="4191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4016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242" y="1066800"/>
            <a:ext cx="5206558" cy="5257800"/>
          </a:xfrm>
        </p:spPr>
        <p:txBody>
          <a:bodyPr>
            <a:normAutofit/>
          </a:bodyPr>
          <a:lstStyle/>
          <a:p>
            <a:pPr marL="0" indent="0" algn="ctr">
              <a:buNone/>
            </a:pPr>
            <a:r>
              <a:rPr lang="en-US" sz="4000" dirty="0" smtClean="0"/>
              <a:t>HRP-101:</a:t>
            </a:r>
          </a:p>
          <a:p>
            <a:pPr marL="0" indent="0" algn="ctr">
              <a:buNone/>
            </a:pPr>
            <a:r>
              <a:rPr lang="en-US" sz="4000" dirty="0" smtClean="0"/>
              <a:t>Human Research Protection Program Plan</a:t>
            </a:r>
          </a:p>
          <a:p>
            <a:pPr marL="0" indent="0" algn="ctr">
              <a:buNone/>
            </a:pPr>
            <a:endParaRPr lang="en-US" sz="4000" dirty="0"/>
          </a:p>
          <a:p>
            <a:pPr marL="0" indent="0" algn="ctr">
              <a:buNone/>
            </a:pPr>
            <a:r>
              <a:rPr lang="en-US" sz="4000" dirty="0" smtClean="0"/>
              <a:t>research.ucdavis.edu/</a:t>
            </a:r>
            <a:r>
              <a:rPr lang="en-US" sz="4000" dirty="0" err="1" smtClean="0"/>
              <a:t>irbadmin</a:t>
            </a:r>
            <a:endParaRPr lang="en-US" sz="4000" dirty="0"/>
          </a:p>
        </p:txBody>
      </p:sp>
      <p:sp>
        <p:nvSpPr>
          <p:cNvPr id="4" name="Slide Number Placeholder 3"/>
          <p:cNvSpPr>
            <a:spLocks noGrp="1"/>
          </p:cNvSpPr>
          <p:nvPr>
            <p:ph type="sldNum" sz="quarter" idx="10"/>
          </p:nvPr>
        </p:nvSpPr>
        <p:spPr/>
        <p:txBody>
          <a:bodyPr/>
          <a:lstStyle/>
          <a:p>
            <a:fld id="{70DDCD2D-FBCF-43C3-A2C8-36E6D5DD405D}" type="slidenum">
              <a:rPr lang="en-US" smtClean="0"/>
              <a:pPr/>
              <a:t>7</a:t>
            </a:fld>
            <a:endParaRPr lang="en-US" dirty="0"/>
          </a:p>
        </p:txBody>
      </p:sp>
      <p:pic>
        <p:nvPicPr>
          <p:cNvPr id="1027" name="Picture 3" descr="C:\Documents and Settings\mmcfann\Desktop\Pictures\razer20laptop-large-100016095-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101143"/>
            <a:ext cx="3531125" cy="23622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5004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600" dirty="0" smtClean="0"/>
              <a:t>UCD Human Research Protection Program</a:t>
            </a:r>
            <a:endParaRPr lang="en-CA" sz="2600" dirty="0"/>
          </a:p>
        </p:txBody>
      </p:sp>
      <p:sp>
        <p:nvSpPr>
          <p:cNvPr id="5" name="TextBox 4"/>
          <p:cNvSpPr txBox="1"/>
          <p:nvPr/>
        </p:nvSpPr>
        <p:spPr>
          <a:xfrm>
            <a:off x="304800" y="5938683"/>
            <a:ext cx="36576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HRP-101 Human Research Protection Program Plan</a:t>
            </a:r>
            <a:endParaRPr lang="en-CA" dirty="0"/>
          </a:p>
        </p:txBody>
      </p:sp>
      <p:graphicFrame>
        <p:nvGraphicFramePr>
          <p:cNvPr id="6" name="Diagram 5"/>
          <p:cNvGraphicFramePr/>
          <p:nvPr>
            <p:extLst>
              <p:ext uri="{D42A27DB-BD31-4B8C-83A1-F6EECF244321}">
                <p14:modId xmlns:p14="http://schemas.microsoft.com/office/powerpoint/2010/main" val="843744245"/>
              </p:ext>
            </p:extLst>
          </p:nvPr>
        </p:nvGraphicFramePr>
        <p:xfrm>
          <a:off x="1066800" y="1219200"/>
          <a:ext cx="7391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50020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8600" y="3352800"/>
            <a:ext cx="8763000" cy="2667000"/>
          </a:xfrm>
        </p:spPr>
        <p:txBody>
          <a:bodyPr/>
          <a:lstStyle/>
          <a:p>
            <a:r>
              <a:rPr lang="en-US" dirty="0" smtClean="0"/>
              <a:t/>
            </a:r>
            <a:br>
              <a:rPr lang="en-US" dirty="0" smtClean="0"/>
            </a:br>
            <a:r>
              <a:rPr lang="en-US" i="1" dirty="0" smtClean="0"/>
              <a:t>1.If UC Davis is </a:t>
            </a:r>
            <a:r>
              <a:rPr lang="en-US" i="1"/>
              <a:t>the </a:t>
            </a:r>
            <a:r>
              <a:rPr lang="en-US" i="1" smtClean="0"/>
              <a:t>federal grant </a:t>
            </a:r>
            <a:r>
              <a:rPr lang="en-US" i="1" dirty="0" smtClean="0"/>
              <a:t>recipient;</a:t>
            </a:r>
            <a:br>
              <a:rPr lang="en-US" i="1" dirty="0" smtClean="0"/>
            </a:br>
            <a:r>
              <a:rPr lang="en-US" i="1" dirty="0"/>
              <a:t/>
            </a:r>
            <a:br>
              <a:rPr lang="en-US" i="1" dirty="0"/>
            </a:br>
            <a:r>
              <a:rPr lang="en-US" i="1" dirty="0"/>
              <a:t>2. </a:t>
            </a:r>
            <a:r>
              <a:rPr lang="en-US" i="1" dirty="0" smtClean="0"/>
              <a:t>If for purposes of human subject research:</a:t>
            </a:r>
            <a:br>
              <a:rPr lang="en-US" i="1" dirty="0" smtClean="0"/>
            </a:br>
            <a:r>
              <a:rPr lang="en-US" i="1" dirty="0" smtClean="0"/>
              <a:t>	(a)  Data about </a:t>
            </a:r>
            <a:r>
              <a:rPr lang="en-US" i="1" dirty="0"/>
              <a:t>s</a:t>
            </a:r>
            <a:r>
              <a:rPr lang="en-US" i="1" dirty="0" smtClean="0"/>
              <a:t>ubjects through intervention or 	   	interaction;</a:t>
            </a:r>
            <a:br>
              <a:rPr lang="en-US" i="1" dirty="0" smtClean="0"/>
            </a:br>
            <a:r>
              <a:rPr lang="en-US" i="1" dirty="0" smtClean="0"/>
              <a:t>	(b) Identifiable private information </a:t>
            </a:r>
            <a:br>
              <a:rPr lang="en-US" i="1" dirty="0" smtClean="0"/>
            </a:br>
            <a:r>
              <a:rPr lang="en-US" i="1" dirty="0" smtClean="0"/>
              <a:t>	(c) Informed consent from a research subject</a:t>
            </a:r>
            <a:r>
              <a:rPr lang="en-US" sz="3200" dirty="0" smtClean="0"/>
              <a:t/>
            </a:r>
            <a:br>
              <a:rPr lang="en-US" sz="3200" dirty="0" smtClean="0"/>
            </a:br>
            <a:r>
              <a:rPr lang="en-US" sz="3600" dirty="0" smtClean="0"/>
              <a:t/>
            </a:r>
            <a:br>
              <a:rPr lang="en-US" sz="3600" dirty="0" smtClean="0"/>
            </a:br>
            <a:r>
              <a:rPr lang="en-US" sz="3600" dirty="0" smtClean="0"/>
              <a:t> </a:t>
            </a:r>
            <a:endParaRPr lang="en-US" sz="3600" dirty="0"/>
          </a:p>
        </p:txBody>
      </p:sp>
      <p:sp>
        <p:nvSpPr>
          <p:cNvPr id="4" name="Slide Number Placeholder 3"/>
          <p:cNvSpPr>
            <a:spLocks noGrp="1"/>
          </p:cNvSpPr>
          <p:nvPr>
            <p:ph type="sldNum" sz="quarter" idx="10"/>
          </p:nvPr>
        </p:nvSpPr>
        <p:spPr/>
        <p:txBody>
          <a:bodyPr/>
          <a:lstStyle/>
          <a:p>
            <a:fld id="{70DDCD2D-FBCF-43C3-A2C8-36E6D5DD405D}" type="slidenum">
              <a:rPr lang="en-US" smtClean="0"/>
              <a:pPr/>
              <a:t>9</a:t>
            </a:fld>
            <a:endParaRPr lang="en-US" dirty="0"/>
          </a:p>
        </p:txBody>
      </p:sp>
      <p:sp>
        <p:nvSpPr>
          <p:cNvPr id="6" name="Title 1"/>
          <p:cNvSpPr txBox="1">
            <a:spLocks/>
          </p:cNvSpPr>
          <p:nvPr/>
        </p:nvSpPr>
        <p:spPr>
          <a:xfrm>
            <a:off x="304799" y="685800"/>
            <a:ext cx="5029201" cy="1524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4"/>
                </a:solidFill>
                <a:latin typeface="Futura UC Davis Medium" pitchFamily="34" charset="0"/>
                <a:ea typeface="+mj-ea"/>
                <a:cs typeface="+mj-cs"/>
              </a:defRPr>
            </a:lvl1pPr>
          </a:lstStyle>
          <a:p>
            <a:r>
              <a:rPr lang="en-US" dirty="0" smtClean="0"/>
              <a:t>What do mean when we say UCD is “engaged” in human subject research?</a:t>
            </a:r>
            <a:endParaRPr lang="en-CA"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635" y="731520"/>
            <a:ext cx="4072015"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7345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5.1.2243"/>
  <p:tag name="TASKPANEKEY" val="fafaf992-acfc-4fe9-bb08-34a3bc9d0cb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C2990E"/>
      </a:accent1>
      <a:accent2>
        <a:srgbClr val="D9BE59"/>
      </a:accent2>
      <a:accent3>
        <a:srgbClr val="D1E959"/>
      </a:accent3>
      <a:accent4>
        <a:srgbClr val="00386A"/>
      </a:accent4>
      <a:accent5>
        <a:srgbClr val="FFFFFF"/>
      </a:accent5>
      <a:accent6>
        <a:srgbClr val="FFFFFF"/>
      </a:accent6>
      <a:hlink>
        <a:srgbClr val="FFFFFF"/>
      </a:hlink>
      <a:folHlink>
        <a:srgbClr val="FFFFFF"/>
      </a:folHlink>
    </a:clrScheme>
    <a:fontScheme name="Futura UcDavis Medium">
      <a:majorFont>
        <a:latin typeface="Futura UC Davis Medium"/>
        <a:ea typeface=""/>
        <a:cs typeface=""/>
      </a:majorFont>
      <a:minorFont>
        <a:latin typeface="Futura UC Davis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3481</TotalTime>
  <Words>2829</Words>
  <Application>Microsoft Office PowerPoint</Application>
  <PresentationFormat>On-screen Show (4:3)</PresentationFormat>
  <Paragraphs>398</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UCD Human Research Protection Program Accreditation</vt:lpstr>
      <vt:lpstr>Objectives</vt:lpstr>
      <vt:lpstr>PowerPoint Presentation</vt:lpstr>
      <vt:lpstr>Benefits of AAHRPP</vt:lpstr>
      <vt:lpstr>PowerPoint Presentation</vt:lpstr>
      <vt:lpstr>Faculty and Staff Preparation</vt:lpstr>
      <vt:lpstr>PowerPoint Presentation</vt:lpstr>
      <vt:lpstr>UCD Human Research Protection Program</vt:lpstr>
      <vt:lpstr> 1.If UC Davis is the federal grant recipient;  2. If for purposes of human subject research:  (a)  Data about subjects through intervention or      interaction;  (b) Identifiable private information   (c) Informed consent from a research subject   </vt:lpstr>
      <vt:lpstr>FDA Definition: Clinical Investigation: An experiment involving a test article and control when the results must meet requirements for prior submission to the FDA or are intended to be later submitted to or held for inspection by the FDA  </vt:lpstr>
      <vt:lpstr>Respect for persons – autonomy  Beneficence – do no harm  Justice – distribution of risks and burdens</vt:lpstr>
      <vt:lpstr>FWA (Federalwide Assurance)</vt:lpstr>
      <vt:lpstr>What is UC stance on Payments for Referrals or Accelerated Enrollment?</vt:lpstr>
      <vt:lpstr>PowerPoint Presentation</vt:lpstr>
      <vt:lpstr>IRB Responsibilities</vt:lpstr>
      <vt:lpstr>PowerPoint Presentation</vt:lpstr>
      <vt:lpstr>Organizational Official</vt:lpstr>
      <vt:lpstr>PowerPoint Presentation</vt:lpstr>
      <vt:lpstr>                                PI Eligibility</vt:lpstr>
      <vt:lpstr>Researcher Training</vt:lpstr>
      <vt:lpstr>PowerPoint Presentation</vt:lpstr>
      <vt:lpstr> What are decisions the IRB Committee may make when conducting a review?   </vt:lpstr>
      <vt:lpstr>Record Keeping – Non FDA</vt:lpstr>
      <vt:lpstr>Record Keeping – FDA</vt:lpstr>
      <vt:lpstr>Emergency Use of an Unapproved Drug, Biologic, or Device: No Time for the IRB</vt:lpstr>
      <vt:lpstr>PowerPoint Presentation</vt:lpstr>
      <vt:lpstr>PowerPoint Presentation</vt:lpstr>
      <vt:lpstr>PowerPoint Presentation</vt:lpstr>
      <vt:lpstr>PowerPoint Presentation</vt:lpstr>
      <vt:lpstr>PowerPoint Presentation</vt:lpstr>
      <vt:lpstr>    Miles McFann, CIP mtmcfann@ucdavis.edu</vt:lpstr>
    </vt:vector>
  </TitlesOfParts>
  <Company>UCDHS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Miles T. McFann</dc:creator>
  <cp:lastModifiedBy>Daniel L Dedoshka</cp:lastModifiedBy>
  <cp:revision>215</cp:revision>
  <cp:lastPrinted>2014-03-18T19:54:12Z</cp:lastPrinted>
  <dcterms:created xsi:type="dcterms:W3CDTF">2012-09-18T19:58:03Z</dcterms:created>
  <dcterms:modified xsi:type="dcterms:W3CDTF">2014-09-05T17:31:20Z</dcterms:modified>
</cp:coreProperties>
</file>